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>
        <p:scale>
          <a:sx n="90" d="100"/>
          <a:sy n="90" d="100"/>
        </p:scale>
        <p:origin x="-8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1B7CA-E567-4521-9CD7-A2B7C4914A80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EBB26-689B-487E-A2A0-5A6DCB0C2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320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BB26-689B-487E-A2A0-5A6DCB0C23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60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B84C-BCB0-4506-BD53-74ECAFB2EA9C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0869-35AF-41CA-986E-1A0CD713D0A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55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B84C-BCB0-4506-BD53-74ECAFB2EA9C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0869-35AF-41CA-986E-1A0CD713D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55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B84C-BCB0-4506-BD53-74ECAFB2EA9C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0869-35AF-41CA-986E-1A0CD713D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43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B84C-BCB0-4506-BD53-74ECAFB2EA9C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0869-35AF-41CA-986E-1A0CD713D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47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B84C-BCB0-4506-BD53-74ECAFB2EA9C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0869-35AF-41CA-986E-1A0CD713D0A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63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B84C-BCB0-4506-BD53-74ECAFB2EA9C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0869-35AF-41CA-986E-1A0CD713D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83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B84C-BCB0-4506-BD53-74ECAFB2EA9C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0869-35AF-41CA-986E-1A0CD713D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B84C-BCB0-4506-BD53-74ECAFB2EA9C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0869-35AF-41CA-986E-1A0CD713D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68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B84C-BCB0-4506-BD53-74ECAFB2EA9C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0869-35AF-41CA-986E-1A0CD713D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74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3CAB84C-BCB0-4506-BD53-74ECAFB2EA9C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360869-35AF-41CA-986E-1A0CD713D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89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B84C-BCB0-4506-BD53-74ECAFB2EA9C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0869-35AF-41CA-986E-1A0CD713D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56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CAB84C-BCB0-4506-BD53-74ECAFB2EA9C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C360869-35AF-41CA-986E-1A0CD713D0AA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40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Polityka </a:t>
            </a:r>
            <a:b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Unii Europejskiej w zakresie badań i rozwoju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79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9808" lvl="4" indent="0">
              <a:buNone/>
            </a:pPr>
            <a:endParaRPr lang="pl-PL" dirty="0" smtClean="0"/>
          </a:p>
          <a:p>
            <a:pPr marL="749808" lvl="4" indent="0">
              <a:buNone/>
            </a:pPr>
            <a:endParaRPr lang="pl-PL" dirty="0"/>
          </a:p>
          <a:p>
            <a:pPr marL="749808" lvl="4" indent="0">
              <a:buNone/>
            </a:pPr>
            <a:endParaRPr lang="pl-PL" dirty="0" smtClean="0"/>
          </a:p>
          <a:p>
            <a:pPr marL="749808" lvl="4" indent="0">
              <a:buNone/>
            </a:pPr>
            <a:endParaRPr lang="pl-PL" dirty="0"/>
          </a:p>
          <a:p>
            <a:pPr marL="749808" lvl="4" indent="0">
              <a:buNone/>
            </a:pPr>
            <a:endParaRPr lang="pl-PL" dirty="0" smtClean="0"/>
          </a:p>
          <a:p>
            <a:pPr marL="749808" lvl="4" indent="0">
              <a:buNone/>
            </a:pPr>
            <a:r>
              <a:rPr lang="pl-PL" dirty="0"/>
              <a:t>	</a:t>
            </a:r>
            <a:r>
              <a:rPr lang="pl-PL" dirty="0" smtClean="0"/>
              <a:t>				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Krzysztof Hetman</a:t>
            </a:r>
          </a:p>
          <a:p>
            <a:pPr marL="1471400" lvl="8" indent="0">
              <a:buNone/>
            </a:pP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Poseł do Parlamentu Europejskiego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9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Strategia Europa 2020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0863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Strategia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rzecz inteligentnego i zrównoważonego rozwoju sprzyjającego włączeniu społecznemu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Unijna strategia wzrostu na lata 2010-2020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Strategia obejmuje ambitne cele w zakresie 5 kategorii: zatrudnienia, badań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innowacji, zmian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klimatu 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energii, edukacji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walki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ubóstwem.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Strategia oparta jest na trzech priorytetach w zakresie rozwoju: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rozwój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inteligentny: rozwój gospodarki opartej na wiedzy i innowacji;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rozwój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zrównoważony: wspieranie gospodarki efektywniej korzystającej z zasobów, bardziej przyjaznej środowisku i bardziej konkurencyjnej;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rozwój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sprzyjający włączeniu społecznemu: wspieranie gospodarki o wysokim poziomie zatrudnienia, zapewniającej spójność społeczną i terytorialną.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Unia innowacji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„Unia innowacji” – projekt na rzecz poprawy warunków ramowych i dostępu do finansowania badań i innowacji, tak by innowacyjne pomysły przeradzały się w nowe produkty i usługi, które z kolei przyczynią się do wzrostu gospodarczego i tworzenia nowych miejsc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pracy.</a:t>
            </a:r>
          </a:p>
          <a:p>
            <a:pPr marL="0" indent="0" algn="just">
              <a:buNone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9819"/>
            <a:ext cx="129444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6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3% PKB na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inwestycje w obszarze badań naukowych i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rozwoju do roku 2020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– 299 000 000 000 EUR</a:t>
            </a:r>
          </a:p>
          <a:p>
            <a:pPr marL="0" indent="0" algn="ctr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2,3% PKB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21432183">
            <a:off x="7470770" y="3220277"/>
            <a:ext cx="203103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5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%</a:t>
            </a:r>
            <a:endParaRPr lang="en-US" sz="15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643" y="286603"/>
            <a:ext cx="10548731" cy="1450757"/>
          </a:xfrm>
        </p:spPr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 – Europejska Przestrzeń Badawcza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813190" cy="4023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pc="30" dirty="0"/>
              <a:t>E</a:t>
            </a:r>
            <a:r>
              <a:rPr lang="pl-PL" i="1" spc="30" dirty="0" smtClean="0"/>
              <a:t>uropejska </a:t>
            </a:r>
            <a:r>
              <a:rPr lang="pl-PL" i="1" spc="30" dirty="0"/>
              <a:t>przestrzeń badawcza (EPB) to jednolita, otwarta na świat przestrzeń badawcza oparta na rynku wewnętrznym, w której naukowcy, wiedza naukowa i technologie podlegają swobodnej wymianie, oraz dzięki której Unia i jej państwa członkowskie wzmacniają swoje bazy naukowe i technologiczne, swoją konkurencyjność oraz zdolność do wspólnego rozwiązywania wielkich </a:t>
            </a:r>
            <a:r>
              <a:rPr lang="pl-PL" i="1" spc="30" dirty="0" smtClean="0"/>
              <a:t>wyzwań.</a:t>
            </a:r>
          </a:p>
          <a:p>
            <a:pPr marL="0" indent="0">
              <a:buNone/>
            </a:pPr>
            <a:r>
              <a:rPr lang="pl-PL" i="1" dirty="0" smtClean="0"/>
              <a:t>							</a:t>
            </a:r>
            <a:r>
              <a:rPr lang="pl-PL" dirty="0" smtClean="0"/>
              <a:t>Traktat Lizboński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215" y="1965004"/>
            <a:ext cx="44577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497" y="273351"/>
            <a:ext cx="10564633" cy="1450757"/>
          </a:xfrm>
        </p:spPr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 – Europejska Przestrzeń Badawcza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197503" cy="4023360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Główne priorytety Europejskiej Przestrzeni Badawczej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Właściwy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przepływ wykwalifikowanej kadry naukowej;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Światowej klasy infrastrukturę badawczo-naukową;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Wysokiej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klasy instytucje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badawczo-naukowe;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Skuteczny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przepływ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wiedzy;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Dobrze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skoordynowane programy i priorytety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naukowo-badawcze;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Otwarcie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EPB na resztę świata.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58" y="2146852"/>
            <a:ext cx="4539972" cy="1134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622" y="4004848"/>
            <a:ext cx="21336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Europejskie Partnerstwa Innowacji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9913" y="2713142"/>
            <a:ext cx="6981896" cy="26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Europejski Fundusz na rzecz Inwestycji Strategicznych (EFIS)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inwestycyjny dla Europy to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przygotowany przez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Komisję Europejską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Europejski Bank Inwestycyjny plan pobudzenia inwestycji w gospodarce europejskiej w dwóch obszarach – szeroko rozumianej infrastrukturze i sektorze małych 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średnich przedsiębiorstw.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Najważniejszym filarem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Planu jest Europejski Fundusz na rzecz Inwestycji Strategicznych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 for Strategic Investment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o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pocz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tkowej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wielko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miliardów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16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miliardów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gwarancji z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budżetu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UE oraz 5 miliardów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alokacji kapitałowej z EBI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Według założeń wdrożenie EFIS ma pozwolić na realizację projektów o wartości około 315 miliardów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</a:p>
          <a:p>
            <a:r>
              <a:rPr lang="pl-PL" dirty="0"/>
              <a:t>Wsparcie </a:t>
            </a:r>
            <a:r>
              <a:rPr lang="pl-PL" dirty="0" smtClean="0"/>
              <a:t>mogą uzyskać </a:t>
            </a:r>
            <a:r>
              <a:rPr lang="pl-PL" dirty="0"/>
              <a:t>projekty z </a:t>
            </a:r>
            <a:r>
              <a:rPr lang="pl-PL" dirty="0" smtClean="0"/>
              <a:t>sześciu różnych sektorów, m.in. projekty z zakresu badań, rozwoju i innowacji.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Programy a rzecz badań i innowacji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71549"/>
            <a:ext cx="3917351" cy="219565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595" y="3061252"/>
            <a:ext cx="3161085" cy="3066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69" y="4366669"/>
            <a:ext cx="4473023" cy="19204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41" y="1859810"/>
            <a:ext cx="3511296" cy="1078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70" y="2938802"/>
            <a:ext cx="381952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363</TotalTime>
  <Words>426</Words>
  <Application>Microsoft Office PowerPoint</Application>
  <PresentationFormat>Niestandardowy</PresentationFormat>
  <Paragraphs>43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Retrospect</vt:lpstr>
      <vt:lpstr>Polityka  Unii Europejskiej w zakresie badań i rozwoju</vt:lpstr>
      <vt:lpstr>Strategia Europa 2020</vt:lpstr>
      <vt:lpstr>Unia innowacji</vt:lpstr>
      <vt:lpstr>3% PKB na inwestycje w obszarze badań naukowych i rozwoju do roku 2020</vt:lpstr>
      <vt:lpstr>ERA – Europejska Przestrzeń Badawcza</vt:lpstr>
      <vt:lpstr>ERA – Europejska Przestrzeń Badawcza</vt:lpstr>
      <vt:lpstr>Europejskie Partnerstwa Innowacji</vt:lpstr>
      <vt:lpstr>Europejski Fundusz na rzecz Inwestycji Strategicznych (EFIS)</vt:lpstr>
      <vt:lpstr>Programy a rzecz badań i innowacji</vt:lpstr>
      <vt:lpstr>Dziękuję za uwagę</vt:lpstr>
    </vt:vector>
  </TitlesOfParts>
  <Company>European Parliament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Polityka Unii Europejskiej w zakresie badań i rozwoju</dc:title>
  <dc:creator>WOZNIAK Edyta</dc:creator>
  <cp:lastModifiedBy>Ewelina Stopa-Klin</cp:lastModifiedBy>
  <cp:revision>20</cp:revision>
  <dcterms:created xsi:type="dcterms:W3CDTF">2017-05-16T08:18:48Z</dcterms:created>
  <dcterms:modified xsi:type="dcterms:W3CDTF">2017-05-24T13:04:57Z</dcterms:modified>
</cp:coreProperties>
</file>