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</p:sldIdLst>
  <p:sldSz cx="7810500" cy="10693400"/>
  <p:notesSz cx="7810500" cy="10693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14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263" y="3181096"/>
            <a:ext cx="6644322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72527" y="5746496"/>
            <a:ext cx="5471795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D70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D70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0842" y="2360168"/>
            <a:ext cx="340032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25677" y="2360168"/>
            <a:ext cx="340032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D70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7324" y="514058"/>
            <a:ext cx="3707129" cy="537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D70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842" y="2360168"/>
            <a:ext cx="7035165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7729" y="9543288"/>
            <a:ext cx="250139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0842" y="9543288"/>
            <a:ext cx="179787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28132" y="9543288"/>
            <a:ext cx="179787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hyperlink" Target="http://www.cfiaexpo.com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98" y="1"/>
            <a:ext cx="7811998" cy="1025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97729" y="1013231"/>
            <a:ext cx="261620" cy="302895"/>
          </a:xfrm>
          <a:custGeom>
            <a:avLst/>
            <a:gdLst/>
            <a:ahLst/>
            <a:cxnLst/>
            <a:rect l="l" t="t" r="r" b="b"/>
            <a:pathLst>
              <a:path w="261620" h="302894">
                <a:moveTo>
                  <a:pt x="138226" y="0"/>
                </a:moveTo>
                <a:lnTo>
                  <a:pt x="0" y="0"/>
                </a:lnTo>
                <a:lnTo>
                  <a:pt x="0" y="302361"/>
                </a:lnTo>
                <a:lnTo>
                  <a:pt x="66509" y="302361"/>
                </a:lnTo>
                <a:lnTo>
                  <a:pt x="66509" y="205612"/>
                </a:lnTo>
                <a:lnTo>
                  <a:pt x="195131" y="205612"/>
                </a:lnTo>
                <a:lnTo>
                  <a:pt x="187452" y="194386"/>
                </a:lnTo>
                <a:lnTo>
                  <a:pt x="213794" y="180587"/>
                </a:lnTo>
                <a:lnTo>
                  <a:pt x="234265" y="160475"/>
                </a:lnTo>
                <a:lnTo>
                  <a:pt x="241055" y="146862"/>
                </a:lnTo>
                <a:lnTo>
                  <a:pt x="66509" y="146862"/>
                </a:lnTo>
                <a:lnTo>
                  <a:pt x="66509" y="60045"/>
                </a:lnTo>
                <a:lnTo>
                  <a:pt x="245202" y="60045"/>
                </a:lnTo>
                <a:lnTo>
                  <a:pt x="237486" y="44575"/>
                </a:lnTo>
                <a:lnTo>
                  <a:pt x="226326" y="30683"/>
                </a:lnTo>
                <a:lnTo>
                  <a:pt x="209587" y="17498"/>
                </a:lnTo>
                <a:lnTo>
                  <a:pt x="189244" y="7883"/>
                </a:lnTo>
                <a:lnTo>
                  <a:pt x="165417" y="1997"/>
                </a:lnTo>
                <a:lnTo>
                  <a:pt x="138226" y="0"/>
                </a:lnTo>
                <a:close/>
              </a:path>
              <a:path w="261620" h="302894">
                <a:moveTo>
                  <a:pt x="195131" y="205612"/>
                </a:moveTo>
                <a:lnTo>
                  <a:pt x="118783" y="205612"/>
                </a:lnTo>
                <a:lnTo>
                  <a:pt x="183565" y="302361"/>
                </a:lnTo>
                <a:lnTo>
                  <a:pt x="261315" y="302361"/>
                </a:lnTo>
                <a:lnTo>
                  <a:pt x="195131" y="205612"/>
                </a:lnTo>
                <a:close/>
              </a:path>
              <a:path w="261620" h="302894">
                <a:moveTo>
                  <a:pt x="245202" y="60045"/>
                </a:moveTo>
                <a:lnTo>
                  <a:pt x="132600" y="60045"/>
                </a:lnTo>
                <a:lnTo>
                  <a:pt x="154434" y="62786"/>
                </a:lnTo>
                <a:lnTo>
                  <a:pt x="170880" y="70954"/>
                </a:lnTo>
                <a:lnTo>
                  <a:pt x="181251" y="84466"/>
                </a:lnTo>
                <a:lnTo>
                  <a:pt x="184861" y="103238"/>
                </a:lnTo>
                <a:lnTo>
                  <a:pt x="184861" y="104089"/>
                </a:lnTo>
                <a:lnTo>
                  <a:pt x="181453" y="121531"/>
                </a:lnTo>
                <a:lnTo>
                  <a:pt x="171527" y="135039"/>
                </a:lnTo>
                <a:lnTo>
                  <a:pt x="155527" y="143765"/>
                </a:lnTo>
                <a:lnTo>
                  <a:pt x="133896" y="146862"/>
                </a:lnTo>
                <a:lnTo>
                  <a:pt x="241055" y="146862"/>
                </a:lnTo>
                <a:lnTo>
                  <a:pt x="247529" y="133883"/>
                </a:lnTo>
                <a:lnTo>
                  <a:pt x="252247" y="100647"/>
                </a:lnTo>
                <a:lnTo>
                  <a:pt x="252247" y="99783"/>
                </a:lnTo>
                <a:lnTo>
                  <a:pt x="250567" y="79326"/>
                </a:lnTo>
                <a:lnTo>
                  <a:pt x="245606" y="60856"/>
                </a:lnTo>
                <a:lnTo>
                  <a:pt x="245202" y="60045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0048" y="128564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212" y="0"/>
                </a:lnTo>
              </a:path>
            </a:pathLst>
          </a:custGeom>
          <a:ln w="59689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0048" y="1192301"/>
            <a:ext cx="66675" cy="63500"/>
          </a:xfrm>
          <a:custGeom>
            <a:avLst/>
            <a:gdLst/>
            <a:ahLst/>
            <a:cxnLst/>
            <a:rect l="l" t="t" r="r" b="b"/>
            <a:pathLst>
              <a:path w="66675" h="63500">
                <a:moveTo>
                  <a:pt x="0" y="63499"/>
                </a:moveTo>
                <a:lnTo>
                  <a:pt x="66090" y="63499"/>
                </a:lnTo>
                <a:lnTo>
                  <a:pt x="6609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048" y="1163091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22" y="0"/>
                </a:lnTo>
              </a:path>
            </a:pathLst>
          </a:custGeom>
          <a:ln w="5842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0048" y="1072921"/>
            <a:ext cx="66675" cy="60960"/>
          </a:xfrm>
          <a:custGeom>
            <a:avLst/>
            <a:gdLst/>
            <a:ahLst/>
            <a:cxnLst/>
            <a:rect l="l" t="t" r="r" b="b"/>
            <a:pathLst>
              <a:path w="66675" h="60959">
                <a:moveTo>
                  <a:pt x="0" y="60959"/>
                </a:moveTo>
                <a:lnTo>
                  <a:pt x="66090" y="60959"/>
                </a:lnTo>
                <a:lnTo>
                  <a:pt x="6609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0048" y="104307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053" y="0"/>
                </a:lnTo>
              </a:path>
            </a:pathLst>
          </a:custGeom>
          <a:ln w="5969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9494" y="1013231"/>
            <a:ext cx="269240" cy="302895"/>
          </a:xfrm>
          <a:custGeom>
            <a:avLst/>
            <a:gdLst/>
            <a:ahLst/>
            <a:cxnLst/>
            <a:rect l="l" t="t" r="r" b="b"/>
            <a:pathLst>
              <a:path w="269239" h="302894">
                <a:moveTo>
                  <a:pt x="61341" y="0"/>
                </a:moveTo>
                <a:lnTo>
                  <a:pt x="0" y="0"/>
                </a:lnTo>
                <a:lnTo>
                  <a:pt x="0" y="302348"/>
                </a:lnTo>
                <a:lnTo>
                  <a:pt x="65646" y="302348"/>
                </a:lnTo>
                <a:lnTo>
                  <a:pt x="65646" y="110147"/>
                </a:lnTo>
                <a:lnTo>
                  <a:pt x="145159" y="110147"/>
                </a:lnTo>
                <a:lnTo>
                  <a:pt x="61341" y="0"/>
                </a:lnTo>
                <a:close/>
              </a:path>
              <a:path w="269239" h="302894">
                <a:moveTo>
                  <a:pt x="145159" y="110147"/>
                </a:moveTo>
                <a:lnTo>
                  <a:pt x="65646" y="110147"/>
                </a:lnTo>
                <a:lnTo>
                  <a:pt x="212077" y="302348"/>
                </a:lnTo>
                <a:lnTo>
                  <a:pt x="268668" y="302348"/>
                </a:lnTo>
                <a:lnTo>
                  <a:pt x="268668" y="186169"/>
                </a:lnTo>
                <a:lnTo>
                  <a:pt x="203009" y="186169"/>
                </a:lnTo>
                <a:lnTo>
                  <a:pt x="145159" y="110147"/>
                </a:lnTo>
                <a:close/>
              </a:path>
              <a:path w="269239" h="302894">
                <a:moveTo>
                  <a:pt x="268668" y="0"/>
                </a:moveTo>
                <a:lnTo>
                  <a:pt x="203009" y="0"/>
                </a:lnTo>
                <a:lnTo>
                  <a:pt x="203009" y="186169"/>
                </a:lnTo>
                <a:lnTo>
                  <a:pt x="268668" y="186169"/>
                </a:lnTo>
                <a:lnTo>
                  <a:pt x="268668" y="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0755" y="1013231"/>
            <a:ext cx="269240" cy="302895"/>
          </a:xfrm>
          <a:custGeom>
            <a:avLst/>
            <a:gdLst/>
            <a:ahLst/>
            <a:cxnLst/>
            <a:rect l="l" t="t" r="r" b="b"/>
            <a:pathLst>
              <a:path w="269239" h="302894">
                <a:moveTo>
                  <a:pt x="61341" y="0"/>
                </a:moveTo>
                <a:lnTo>
                  <a:pt x="0" y="0"/>
                </a:lnTo>
                <a:lnTo>
                  <a:pt x="0" y="302348"/>
                </a:lnTo>
                <a:lnTo>
                  <a:pt x="65646" y="302348"/>
                </a:lnTo>
                <a:lnTo>
                  <a:pt x="65646" y="110147"/>
                </a:lnTo>
                <a:lnTo>
                  <a:pt x="145159" y="110147"/>
                </a:lnTo>
                <a:lnTo>
                  <a:pt x="61341" y="0"/>
                </a:lnTo>
                <a:close/>
              </a:path>
              <a:path w="269239" h="302894">
                <a:moveTo>
                  <a:pt x="145159" y="110147"/>
                </a:moveTo>
                <a:lnTo>
                  <a:pt x="65646" y="110147"/>
                </a:lnTo>
                <a:lnTo>
                  <a:pt x="212077" y="302348"/>
                </a:lnTo>
                <a:lnTo>
                  <a:pt x="268668" y="302348"/>
                </a:lnTo>
                <a:lnTo>
                  <a:pt x="268668" y="186169"/>
                </a:lnTo>
                <a:lnTo>
                  <a:pt x="203009" y="186169"/>
                </a:lnTo>
                <a:lnTo>
                  <a:pt x="145159" y="110147"/>
                </a:lnTo>
                <a:close/>
              </a:path>
              <a:path w="269239" h="302894">
                <a:moveTo>
                  <a:pt x="268668" y="0"/>
                </a:moveTo>
                <a:lnTo>
                  <a:pt x="203009" y="0"/>
                </a:lnTo>
                <a:lnTo>
                  <a:pt x="203009" y="186169"/>
                </a:lnTo>
                <a:lnTo>
                  <a:pt x="268668" y="186169"/>
                </a:lnTo>
                <a:lnTo>
                  <a:pt x="268668" y="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2029" y="128564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212" y="0"/>
                </a:lnTo>
              </a:path>
            </a:pathLst>
          </a:custGeom>
          <a:ln w="59689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2029" y="1192301"/>
            <a:ext cx="66675" cy="63500"/>
          </a:xfrm>
          <a:custGeom>
            <a:avLst/>
            <a:gdLst/>
            <a:ahLst/>
            <a:cxnLst/>
            <a:rect l="l" t="t" r="r" b="b"/>
            <a:pathLst>
              <a:path w="66675" h="63500">
                <a:moveTo>
                  <a:pt x="0" y="63499"/>
                </a:moveTo>
                <a:lnTo>
                  <a:pt x="66090" y="63499"/>
                </a:lnTo>
                <a:lnTo>
                  <a:pt x="6609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2029" y="1163091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22" y="0"/>
                </a:lnTo>
              </a:path>
            </a:pathLst>
          </a:custGeom>
          <a:ln w="5842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2029" y="1072921"/>
            <a:ext cx="66675" cy="60960"/>
          </a:xfrm>
          <a:custGeom>
            <a:avLst/>
            <a:gdLst/>
            <a:ahLst/>
            <a:cxnLst/>
            <a:rect l="l" t="t" r="r" b="b"/>
            <a:pathLst>
              <a:path w="66675" h="60959">
                <a:moveTo>
                  <a:pt x="0" y="60959"/>
                </a:moveTo>
                <a:lnTo>
                  <a:pt x="66090" y="60959"/>
                </a:lnTo>
                <a:lnTo>
                  <a:pt x="6609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2029" y="104307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053" y="0"/>
                </a:lnTo>
              </a:path>
            </a:pathLst>
          </a:custGeom>
          <a:ln w="5969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0723" y="1008913"/>
            <a:ext cx="239395" cy="311150"/>
          </a:xfrm>
          <a:custGeom>
            <a:avLst/>
            <a:gdLst/>
            <a:ahLst/>
            <a:cxnLst/>
            <a:rect l="l" t="t" r="r" b="b"/>
            <a:pathLst>
              <a:path w="239395" h="311150">
                <a:moveTo>
                  <a:pt x="39306" y="215544"/>
                </a:moveTo>
                <a:lnTo>
                  <a:pt x="0" y="262623"/>
                </a:lnTo>
                <a:lnTo>
                  <a:pt x="28913" y="283856"/>
                </a:lnTo>
                <a:lnTo>
                  <a:pt x="60580" y="298970"/>
                </a:lnTo>
                <a:lnTo>
                  <a:pt x="94031" y="308007"/>
                </a:lnTo>
                <a:lnTo>
                  <a:pt x="128295" y="311010"/>
                </a:lnTo>
                <a:lnTo>
                  <a:pt x="173151" y="304807"/>
                </a:lnTo>
                <a:lnTo>
                  <a:pt x="208249" y="286658"/>
                </a:lnTo>
                <a:lnTo>
                  <a:pt x="231120" y="257250"/>
                </a:lnTo>
                <a:lnTo>
                  <a:pt x="232140" y="252260"/>
                </a:lnTo>
                <a:lnTo>
                  <a:pt x="129578" y="252260"/>
                </a:lnTo>
                <a:lnTo>
                  <a:pt x="104727" y="249682"/>
                </a:lnTo>
                <a:lnTo>
                  <a:pt x="81694" y="242327"/>
                </a:lnTo>
                <a:lnTo>
                  <a:pt x="60035" y="230759"/>
                </a:lnTo>
                <a:lnTo>
                  <a:pt x="39306" y="215544"/>
                </a:lnTo>
                <a:close/>
              </a:path>
              <a:path w="239395" h="311150">
                <a:moveTo>
                  <a:pt x="117919" y="0"/>
                </a:moveTo>
                <a:lnTo>
                  <a:pt x="75330" y="6528"/>
                </a:lnTo>
                <a:lnTo>
                  <a:pt x="41851" y="25004"/>
                </a:lnTo>
                <a:lnTo>
                  <a:pt x="19951" y="53765"/>
                </a:lnTo>
                <a:lnTo>
                  <a:pt x="12103" y="91147"/>
                </a:lnTo>
                <a:lnTo>
                  <a:pt x="12103" y="92011"/>
                </a:lnTo>
                <a:lnTo>
                  <a:pt x="19196" y="129599"/>
                </a:lnTo>
                <a:lnTo>
                  <a:pt x="39368" y="154914"/>
                </a:lnTo>
                <a:lnTo>
                  <a:pt x="70958" y="171885"/>
                </a:lnTo>
                <a:lnTo>
                  <a:pt x="143139" y="193550"/>
                </a:lnTo>
                <a:lnTo>
                  <a:pt x="161704" y="202210"/>
                </a:lnTo>
                <a:lnTo>
                  <a:pt x="170793" y="211597"/>
                </a:lnTo>
                <a:lnTo>
                  <a:pt x="173202" y="222884"/>
                </a:lnTo>
                <a:lnTo>
                  <a:pt x="173202" y="223748"/>
                </a:lnTo>
                <a:lnTo>
                  <a:pt x="170215" y="235672"/>
                </a:lnTo>
                <a:lnTo>
                  <a:pt x="161601" y="244643"/>
                </a:lnTo>
                <a:lnTo>
                  <a:pt x="147881" y="250294"/>
                </a:lnTo>
                <a:lnTo>
                  <a:pt x="129578" y="252260"/>
                </a:lnTo>
                <a:lnTo>
                  <a:pt x="232140" y="252260"/>
                </a:lnTo>
                <a:lnTo>
                  <a:pt x="239293" y="217271"/>
                </a:lnTo>
                <a:lnTo>
                  <a:pt x="239293" y="216407"/>
                </a:lnTo>
                <a:lnTo>
                  <a:pt x="214353" y="157283"/>
                </a:lnTo>
                <a:lnTo>
                  <a:pt x="143408" y="125704"/>
                </a:lnTo>
                <a:lnTo>
                  <a:pt x="111163" y="116641"/>
                </a:lnTo>
                <a:lnTo>
                  <a:pt x="91192" y="108264"/>
                </a:lnTo>
                <a:lnTo>
                  <a:pt x="81022" y="98672"/>
                </a:lnTo>
                <a:lnTo>
                  <a:pt x="78181" y="85966"/>
                </a:lnTo>
                <a:lnTo>
                  <a:pt x="78181" y="85102"/>
                </a:lnTo>
                <a:lnTo>
                  <a:pt x="80670" y="74786"/>
                </a:lnTo>
                <a:lnTo>
                  <a:pt x="88060" y="66416"/>
                </a:lnTo>
                <a:lnTo>
                  <a:pt x="100269" y="60796"/>
                </a:lnTo>
                <a:lnTo>
                  <a:pt x="117055" y="58750"/>
                </a:lnTo>
                <a:lnTo>
                  <a:pt x="216222" y="58750"/>
                </a:lnTo>
                <a:lnTo>
                  <a:pt x="230225" y="38442"/>
                </a:lnTo>
                <a:lnTo>
                  <a:pt x="205934" y="22052"/>
                </a:lnTo>
                <a:lnTo>
                  <a:pt x="179092" y="9991"/>
                </a:lnTo>
                <a:lnTo>
                  <a:pt x="149740" y="2545"/>
                </a:lnTo>
                <a:lnTo>
                  <a:pt x="117919" y="0"/>
                </a:lnTo>
                <a:close/>
              </a:path>
              <a:path w="239395" h="311150">
                <a:moveTo>
                  <a:pt x="216222" y="58750"/>
                </a:moveTo>
                <a:lnTo>
                  <a:pt x="117055" y="58750"/>
                </a:lnTo>
                <a:lnTo>
                  <a:pt x="136344" y="60801"/>
                </a:lnTo>
                <a:lnTo>
                  <a:pt x="155881" y="66690"/>
                </a:lnTo>
                <a:lnTo>
                  <a:pt x="175675" y="76066"/>
                </a:lnTo>
                <a:lnTo>
                  <a:pt x="195668" y="88557"/>
                </a:lnTo>
                <a:lnTo>
                  <a:pt x="216222" y="5875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8783" y="1387208"/>
            <a:ext cx="230797" cy="130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5018" y="1388135"/>
            <a:ext cx="106908" cy="12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2780" y="1385900"/>
            <a:ext cx="116509" cy="133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0113" y="151067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361" y="0"/>
                </a:lnTo>
              </a:path>
            </a:pathLst>
          </a:custGeom>
          <a:ln w="1397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0113" y="1459243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49"/>
                </a:moveTo>
                <a:lnTo>
                  <a:pt x="14592" y="44449"/>
                </a:lnTo>
                <a:lnTo>
                  <a:pt x="14592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0113" y="1445273"/>
            <a:ext cx="85725" cy="13970"/>
          </a:xfrm>
          <a:custGeom>
            <a:avLst/>
            <a:gdLst/>
            <a:ahLst/>
            <a:cxnLst/>
            <a:rect l="l" t="t" r="r" b="b"/>
            <a:pathLst>
              <a:path w="85725" h="13969">
                <a:moveTo>
                  <a:pt x="0" y="13970"/>
                </a:moveTo>
                <a:lnTo>
                  <a:pt x="85115" y="13970"/>
                </a:lnTo>
                <a:lnTo>
                  <a:pt x="8511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0113" y="1400823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50"/>
                </a:moveTo>
                <a:lnTo>
                  <a:pt x="14592" y="44450"/>
                </a:lnTo>
                <a:lnTo>
                  <a:pt x="14592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0113" y="139447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33" y="0"/>
                </a:lnTo>
              </a:path>
            </a:pathLst>
          </a:custGeom>
          <a:ln w="1270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4020" y="1388123"/>
            <a:ext cx="116878" cy="129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7644" y="1388110"/>
            <a:ext cx="96748" cy="129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5246" y="1385900"/>
            <a:ext cx="131838" cy="133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8783" y="1588059"/>
            <a:ext cx="106908" cy="129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2260" y="171060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361" y="0"/>
                </a:lnTo>
              </a:path>
            </a:pathLst>
          </a:custGeom>
          <a:ln w="1397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2260" y="1659166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49"/>
                </a:moveTo>
                <a:lnTo>
                  <a:pt x="14592" y="44449"/>
                </a:lnTo>
                <a:lnTo>
                  <a:pt x="14592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2260" y="1645196"/>
            <a:ext cx="85725" cy="13970"/>
          </a:xfrm>
          <a:custGeom>
            <a:avLst/>
            <a:gdLst/>
            <a:ahLst/>
            <a:cxnLst/>
            <a:rect l="l" t="t" r="r" b="b"/>
            <a:pathLst>
              <a:path w="85725" h="13969">
                <a:moveTo>
                  <a:pt x="0" y="13970"/>
                </a:moveTo>
                <a:lnTo>
                  <a:pt x="85115" y="13970"/>
                </a:lnTo>
                <a:lnTo>
                  <a:pt x="8511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32260" y="1600746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50"/>
                </a:moveTo>
                <a:lnTo>
                  <a:pt x="14592" y="44450"/>
                </a:lnTo>
                <a:lnTo>
                  <a:pt x="14592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2260" y="159439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33" y="0"/>
                </a:lnTo>
              </a:path>
            </a:pathLst>
          </a:custGeom>
          <a:ln w="1270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55946" y="1588046"/>
            <a:ext cx="109308" cy="129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01792" y="1588046"/>
            <a:ext cx="109308" cy="129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47627" y="171060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361" y="0"/>
                </a:lnTo>
              </a:path>
            </a:pathLst>
          </a:custGeom>
          <a:ln w="1397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47627" y="1659166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49"/>
                </a:moveTo>
                <a:lnTo>
                  <a:pt x="14592" y="44449"/>
                </a:lnTo>
                <a:lnTo>
                  <a:pt x="14592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7627" y="1645196"/>
            <a:ext cx="85725" cy="13970"/>
          </a:xfrm>
          <a:custGeom>
            <a:avLst/>
            <a:gdLst/>
            <a:ahLst/>
            <a:cxnLst/>
            <a:rect l="l" t="t" r="r" b="b"/>
            <a:pathLst>
              <a:path w="85725" h="13969">
                <a:moveTo>
                  <a:pt x="0" y="13970"/>
                </a:moveTo>
                <a:lnTo>
                  <a:pt x="85115" y="13970"/>
                </a:lnTo>
                <a:lnTo>
                  <a:pt x="8511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7627" y="1600746"/>
            <a:ext cx="14604" cy="44450"/>
          </a:xfrm>
          <a:custGeom>
            <a:avLst/>
            <a:gdLst/>
            <a:ahLst/>
            <a:cxnLst/>
            <a:rect l="l" t="t" r="r" b="b"/>
            <a:pathLst>
              <a:path w="14604" h="44450">
                <a:moveTo>
                  <a:pt x="0" y="44450"/>
                </a:moveTo>
                <a:lnTo>
                  <a:pt x="14592" y="44450"/>
                </a:lnTo>
                <a:lnTo>
                  <a:pt x="14592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D51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7627" y="159439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33" y="0"/>
                </a:lnTo>
              </a:path>
            </a:pathLst>
          </a:custGeom>
          <a:ln w="12700">
            <a:solidFill>
              <a:srgbClr val="D51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2828" y="1586217"/>
            <a:ext cx="96939" cy="1329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33783" y="1587131"/>
            <a:ext cx="131470" cy="1301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90704" y="1552778"/>
            <a:ext cx="94348" cy="164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14390" y="1588059"/>
            <a:ext cx="106908" cy="129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42139" y="1585849"/>
            <a:ext cx="131838" cy="1336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04775" y="1588059"/>
            <a:ext cx="96748" cy="1292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22377" y="1585849"/>
            <a:ext cx="131838" cy="1336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85013" y="1588059"/>
            <a:ext cx="224497" cy="1292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4735" y="1744726"/>
            <a:ext cx="1328087" cy="175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91310" y="864540"/>
            <a:ext cx="261620" cy="278130"/>
          </a:xfrm>
          <a:custGeom>
            <a:avLst/>
            <a:gdLst/>
            <a:ahLst/>
            <a:cxnLst/>
            <a:rect l="l" t="t" r="r" b="b"/>
            <a:pathLst>
              <a:path w="261619" h="278130">
                <a:moveTo>
                  <a:pt x="212026" y="0"/>
                </a:moveTo>
                <a:lnTo>
                  <a:pt x="192656" y="45024"/>
                </a:lnTo>
                <a:lnTo>
                  <a:pt x="167352" y="87044"/>
                </a:lnTo>
                <a:lnTo>
                  <a:pt x="136426" y="125398"/>
                </a:lnTo>
                <a:lnTo>
                  <a:pt x="100189" y="159427"/>
                </a:lnTo>
                <a:lnTo>
                  <a:pt x="58953" y="188468"/>
                </a:lnTo>
                <a:lnTo>
                  <a:pt x="52524" y="218979"/>
                </a:lnTo>
                <a:lnTo>
                  <a:pt x="39401" y="244870"/>
                </a:lnTo>
                <a:lnTo>
                  <a:pt x="21316" y="264972"/>
                </a:lnTo>
                <a:lnTo>
                  <a:pt x="0" y="278117"/>
                </a:lnTo>
                <a:lnTo>
                  <a:pt x="229273" y="204127"/>
                </a:lnTo>
                <a:lnTo>
                  <a:pt x="251611" y="184189"/>
                </a:lnTo>
                <a:lnTo>
                  <a:pt x="261590" y="152524"/>
                </a:lnTo>
                <a:lnTo>
                  <a:pt x="258676" y="110416"/>
                </a:lnTo>
                <a:lnTo>
                  <a:pt x="242333" y="59147"/>
                </a:lnTo>
                <a:lnTo>
                  <a:pt x="212026" y="0"/>
                </a:lnTo>
                <a:close/>
              </a:path>
            </a:pathLst>
          </a:custGeom>
          <a:solidFill>
            <a:srgbClr val="E98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5799" y="656895"/>
            <a:ext cx="187960" cy="325755"/>
          </a:xfrm>
          <a:custGeom>
            <a:avLst/>
            <a:gdLst/>
            <a:ahLst/>
            <a:cxnLst/>
            <a:rect l="l" t="t" r="r" b="b"/>
            <a:pathLst>
              <a:path w="187959" h="325755">
                <a:moveTo>
                  <a:pt x="50545" y="0"/>
                </a:moveTo>
                <a:lnTo>
                  <a:pt x="37499" y="62349"/>
                </a:lnTo>
                <a:lnTo>
                  <a:pt x="20696" y="140466"/>
                </a:lnTo>
                <a:lnTo>
                  <a:pt x="6181" y="207227"/>
                </a:lnTo>
                <a:lnTo>
                  <a:pt x="0" y="235508"/>
                </a:lnTo>
                <a:lnTo>
                  <a:pt x="7410" y="262423"/>
                </a:lnTo>
                <a:lnTo>
                  <a:pt x="32232" y="286553"/>
                </a:lnTo>
                <a:lnTo>
                  <a:pt x="72138" y="306231"/>
                </a:lnTo>
                <a:lnTo>
                  <a:pt x="124798" y="319790"/>
                </a:lnTo>
                <a:lnTo>
                  <a:pt x="187883" y="325564"/>
                </a:lnTo>
                <a:lnTo>
                  <a:pt x="167414" y="299961"/>
                </a:lnTo>
                <a:lnTo>
                  <a:pt x="149175" y="272292"/>
                </a:lnTo>
                <a:lnTo>
                  <a:pt x="120192" y="211048"/>
                </a:lnTo>
                <a:lnTo>
                  <a:pt x="104589" y="153557"/>
                </a:lnTo>
                <a:lnTo>
                  <a:pt x="98729" y="95846"/>
                </a:lnTo>
                <a:lnTo>
                  <a:pt x="75533" y="75037"/>
                </a:lnTo>
                <a:lnTo>
                  <a:pt x="59669" y="50733"/>
                </a:lnTo>
                <a:lnTo>
                  <a:pt x="51289" y="25023"/>
                </a:lnTo>
                <a:lnTo>
                  <a:pt x="50545" y="0"/>
                </a:lnTo>
                <a:close/>
              </a:path>
            </a:pathLst>
          </a:custGeom>
          <a:solidFill>
            <a:srgbClr val="511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344" y="274853"/>
            <a:ext cx="815873" cy="8791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152" y="1025245"/>
            <a:ext cx="572770" cy="675005"/>
          </a:xfrm>
          <a:custGeom>
            <a:avLst/>
            <a:gdLst/>
            <a:ahLst/>
            <a:cxnLst/>
            <a:rect l="l" t="t" r="r" b="b"/>
            <a:pathLst>
              <a:path w="572769" h="675005">
                <a:moveTo>
                  <a:pt x="337223" y="0"/>
                </a:moveTo>
                <a:lnTo>
                  <a:pt x="267839" y="5880"/>
                </a:lnTo>
                <a:lnTo>
                  <a:pt x="203771" y="23545"/>
                </a:lnTo>
                <a:lnTo>
                  <a:pt x="146340" y="52125"/>
                </a:lnTo>
                <a:lnTo>
                  <a:pt x="97053" y="90677"/>
                </a:lnTo>
                <a:lnTo>
                  <a:pt x="56653" y="138831"/>
                </a:lnTo>
                <a:lnTo>
                  <a:pt x="25920" y="196291"/>
                </a:lnTo>
                <a:lnTo>
                  <a:pt x="6488" y="262124"/>
                </a:lnTo>
                <a:lnTo>
                  <a:pt x="0" y="335445"/>
                </a:lnTo>
                <a:lnTo>
                  <a:pt x="1536" y="372256"/>
                </a:lnTo>
                <a:lnTo>
                  <a:pt x="13833" y="440929"/>
                </a:lnTo>
                <a:lnTo>
                  <a:pt x="38098" y="502783"/>
                </a:lnTo>
                <a:lnTo>
                  <a:pt x="72348" y="556273"/>
                </a:lnTo>
                <a:lnTo>
                  <a:pt x="116121" y="600980"/>
                </a:lnTo>
                <a:lnTo>
                  <a:pt x="168591" y="635885"/>
                </a:lnTo>
                <a:lnTo>
                  <a:pt x="229289" y="660501"/>
                </a:lnTo>
                <a:lnTo>
                  <a:pt x="296254" y="672964"/>
                </a:lnTo>
                <a:lnTo>
                  <a:pt x="331965" y="674522"/>
                </a:lnTo>
                <a:lnTo>
                  <a:pt x="370657" y="672683"/>
                </a:lnTo>
                <a:lnTo>
                  <a:pt x="440468" y="657956"/>
                </a:lnTo>
                <a:lnTo>
                  <a:pt x="500320" y="628835"/>
                </a:lnTo>
                <a:lnTo>
                  <a:pt x="550815" y="587349"/>
                </a:lnTo>
                <a:lnTo>
                  <a:pt x="563972" y="572096"/>
                </a:lnTo>
                <a:lnTo>
                  <a:pt x="332854" y="572096"/>
                </a:lnTo>
                <a:lnTo>
                  <a:pt x="309294" y="571019"/>
                </a:lnTo>
                <a:lnTo>
                  <a:pt x="265833" y="562393"/>
                </a:lnTo>
                <a:lnTo>
                  <a:pt x="227271" y="545361"/>
                </a:lnTo>
                <a:lnTo>
                  <a:pt x="194119" y="521122"/>
                </a:lnTo>
                <a:lnTo>
                  <a:pt x="166571" y="489967"/>
                </a:lnTo>
                <a:lnTo>
                  <a:pt x="145261" y="452548"/>
                </a:lnTo>
                <a:lnTo>
                  <a:pt x="130461" y="409222"/>
                </a:lnTo>
                <a:lnTo>
                  <a:pt x="123023" y="361170"/>
                </a:lnTo>
                <a:lnTo>
                  <a:pt x="122097" y="335445"/>
                </a:lnTo>
                <a:lnTo>
                  <a:pt x="123055" y="310973"/>
                </a:lnTo>
                <a:lnTo>
                  <a:pt x="130734" y="264741"/>
                </a:lnTo>
                <a:lnTo>
                  <a:pt x="145966" y="222353"/>
                </a:lnTo>
                <a:lnTo>
                  <a:pt x="167916" y="185170"/>
                </a:lnTo>
                <a:lnTo>
                  <a:pt x="196317" y="153606"/>
                </a:lnTo>
                <a:lnTo>
                  <a:pt x="230344" y="128680"/>
                </a:lnTo>
                <a:lnTo>
                  <a:pt x="269728" y="110834"/>
                </a:lnTo>
                <a:lnTo>
                  <a:pt x="313623" y="101757"/>
                </a:lnTo>
                <a:lnTo>
                  <a:pt x="337223" y="100622"/>
                </a:lnTo>
                <a:lnTo>
                  <a:pt x="559575" y="100622"/>
                </a:lnTo>
                <a:lnTo>
                  <a:pt x="562914" y="97891"/>
                </a:lnTo>
                <a:lnTo>
                  <a:pt x="530812" y="63901"/>
                </a:lnTo>
                <a:lnTo>
                  <a:pt x="490923" y="37730"/>
                </a:lnTo>
                <a:lnTo>
                  <a:pt x="446850" y="18297"/>
                </a:lnTo>
                <a:lnTo>
                  <a:pt x="399585" y="5876"/>
                </a:lnTo>
                <a:lnTo>
                  <a:pt x="352328" y="366"/>
                </a:lnTo>
                <a:lnTo>
                  <a:pt x="337223" y="0"/>
                </a:lnTo>
                <a:close/>
              </a:path>
              <a:path w="572769" h="675005">
                <a:moveTo>
                  <a:pt x="483920" y="497776"/>
                </a:moveTo>
                <a:lnTo>
                  <a:pt x="456457" y="527997"/>
                </a:lnTo>
                <a:lnTo>
                  <a:pt x="421563" y="551675"/>
                </a:lnTo>
                <a:lnTo>
                  <a:pt x="380052" y="566991"/>
                </a:lnTo>
                <a:lnTo>
                  <a:pt x="332854" y="572096"/>
                </a:lnTo>
                <a:lnTo>
                  <a:pt x="563972" y="572096"/>
                </a:lnTo>
                <a:lnTo>
                  <a:pt x="572604" y="562089"/>
                </a:lnTo>
                <a:lnTo>
                  <a:pt x="483920" y="497776"/>
                </a:lnTo>
                <a:close/>
              </a:path>
              <a:path w="572769" h="675005">
                <a:moveTo>
                  <a:pt x="559575" y="100622"/>
                </a:moveTo>
                <a:lnTo>
                  <a:pt x="337223" y="100622"/>
                </a:lnTo>
                <a:lnTo>
                  <a:pt x="356218" y="101614"/>
                </a:lnTo>
                <a:lnTo>
                  <a:pt x="375440" y="104592"/>
                </a:lnTo>
                <a:lnTo>
                  <a:pt x="414515" y="116497"/>
                </a:lnTo>
                <a:lnTo>
                  <a:pt x="450307" y="137023"/>
                </a:lnTo>
                <a:lnTo>
                  <a:pt x="478612" y="166827"/>
                </a:lnTo>
                <a:lnTo>
                  <a:pt x="559575" y="100622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22323" y="1250124"/>
            <a:ext cx="390525" cy="444500"/>
          </a:xfrm>
          <a:custGeom>
            <a:avLst/>
            <a:gdLst/>
            <a:ahLst/>
            <a:cxnLst/>
            <a:rect l="l" t="t" r="r" b="b"/>
            <a:pathLst>
              <a:path w="390525" h="444500">
                <a:moveTo>
                  <a:pt x="215199" y="164707"/>
                </a:moveTo>
                <a:lnTo>
                  <a:pt x="153212" y="169395"/>
                </a:lnTo>
                <a:lnTo>
                  <a:pt x="102998" y="180538"/>
                </a:lnTo>
                <a:lnTo>
                  <a:pt x="63744" y="197575"/>
                </a:lnTo>
                <a:lnTo>
                  <a:pt x="14848" y="247102"/>
                </a:lnTo>
                <a:lnTo>
                  <a:pt x="0" y="313512"/>
                </a:lnTo>
                <a:lnTo>
                  <a:pt x="960" y="331205"/>
                </a:lnTo>
                <a:lnTo>
                  <a:pt x="15379" y="375437"/>
                </a:lnTo>
                <a:lnTo>
                  <a:pt x="42849" y="407566"/>
                </a:lnTo>
                <a:lnTo>
                  <a:pt x="78384" y="429001"/>
                </a:lnTo>
                <a:lnTo>
                  <a:pt x="118619" y="440668"/>
                </a:lnTo>
                <a:lnTo>
                  <a:pt x="158064" y="444360"/>
                </a:lnTo>
                <a:lnTo>
                  <a:pt x="204862" y="440062"/>
                </a:lnTo>
                <a:lnTo>
                  <a:pt x="242101" y="428745"/>
                </a:lnTo>
                <a:lnTo>
                  <a:pt x="270437" y="412770"/>
                </a:lnTo>
                <a:lnTo>
                  <a:pt x="290525" y="394500"/>
                </a:lnTo>
                <a:lnTo>
                  <a:pt x="389902" y="394500"/>
                </a:lnTo>
                <a:lnTo>
                  <a:pt x="389902" y="364464"/>
                </a:lnTo>
                <a:lnTo>
                  <a:pt x="179133" y="364464"/>
                </a:lnTo>
                <a:lnTo>
                  <a:pt x="172549" y="364301"/>
                </a:lnTo>
                <a:lnTo>
                  <a:pt x="129095" y="353034"/>
                </a:lnTo>
                <a:lnTo>
                  <a:pt x="122059" y="348983"/>
                </a:lnTo>
                <a:lnTo>
                  <a:pt x="105371" y="311772"/>
                </a:lnTo>
                <a:lnTo>
                  <a:pt x="114442" y="282440"/>
                </a:lnTo>
                <a:lnTo>
                  <a:pt x="139960" y="261063"/>
                </a:lnTo>
                <a:lnTo>
                  <a:pt x="179383" y="247324"/>
                </a:lnTo>
                <a:lnTo>
                  <a:pt x="230169" y="240909"/>
                </a:lnTo>
                <a:lnTo>
                  <a:pt x="389902" y="240909"/>
                </a:lnTo>
                <a:lnTo>
                  <a:pt x="389902" y="177406"/>
                </a:lnTo>
                <a:lnTo>
                  <a:pt x="389561" y="167030"/>
                </a:lnTo>
                <a:lnTo>
                  <a:pt x="289775" y="167030"/>
                </a:lnTo>
                <a:lnTo>
                  <a:pt x="215199" y="164707"/>
                </a:lnTo>
                <a:close/>
              </a:path>
              <a:path w="390525" h="444500">
                <a:moveTo>
                  <a:pt x="389902" y="394500"/>
                </a:moveTo>
                <a:lnTo>
                  <a:pt x="291541" y="394500"/>
                </a:lnTo>
                <a:lnTo>
                  <a:pt x="291541" y="433819"/>
                </a:lnTo>
                <a:lnTo>
                  <a:pt x="389902" y="433819"/>
                </a:lnTo>
                <a:lnTo>
                  <a:pt x="389902" y="394500"/>
                </a:lnTo>
                <a:close/>
              </a:path>
              <a:path w="390525" h="444500">
                <a:moveTo>
                  <a:pt x="389902" y="240909"/>
                </a:moveTo>
                <a:lnTo>
                  <a:pt x="230169" y="240909"/>
                </a:lnTo>
                <a:lnTo>
                  <a:pt x="289775" y="241503"/>
                </a:lnTo>
                <a:lnTo>
                  <a:pt x="289775" y="256451"/>
                </a:lnTo>
                <a:lnTo>
                  <a:pt x="282089" y="297224"/>
                </a:lnTo>
                <a:lnTo>
                  <a:pt x="260057" y="331698"/>
                </a:lnTo>
                <a:lnTo>
                  <a:pt x="225224" y="355552"/>
                </a:lnTo>
                <a:lnTo>
                  <a:pt x="179133" y="364464"/>
                </a:lnTo>
                <a:lnTo>
                  <a:pt x="389902" y="364464"/>
                </a:lnTo>
                <a:lnTo>
                  <a:pt x="389902" y="240909"/>
                </a:lnTo>
                <a:close/>
              </a:path>
              <a:path w="390525" h="444500">
                <a:moveTo>
                  <a:pt x="369120" y="82537"/>
                </a:moveTo>
                <a:lnTo>
                  <a:pt x="193192" y="82537"/>
                </a:lnTo>
                <a:lnTo>
                  <a:pt x="212267" y="83673"/>
                </a:lnTo>
                <a:lnTo>
                  <a:pt x="229968" y="87082"/>
                </a:lnTo>
                <a:lnTo>
                  <a:pt x="273734" y="111035"/>
                </a:lnTo>
                <a:lnTo>
                  <a:pt x="289775" y="156857"/>
                </a:lnTo>
                <a:lnTo>
                  <a:pt x="289775" y="167030"/>
                </a:lnTo>
                <a:lnTo>
                  <a:pt x="389561" y="167030"/>
                </a:lnTo>
                <a:lnTo>
                  <a:pt x="381571" y="114160"/>
                </a:lnTo>
                <a:lnTo>
                  <a:pt x="370039" y="84102"/>
                </a:lnTo>
                <a:lnTo>
                  <a:pt x="369120" y="82537"/>
                </a:lnTo>
                <a:close/>
              </a:path>
              <a:path w="390525" h="444500">
                <a:moveTo>
                  <a:pt x="201968" y="0"/>
                </a:moveTo>
                <a:lnTo>
                  <a:pt x="153997" y="4183"/>
                </a:lnTo>
                <a:lnTo>
                  <a:pt x="106692" y="16700"/>
                </a:lnTo>
                <a:lnTo>
                  <a:pt x="62445" y="37549"/>
                </a:lnTo>
                <a:lnTo>
                  <a:pt x="23685" y="66751"/>
                </a:lnTo>
                <a:lnTo>
                  <a:pt x="78155" y="130873"/>
                </a:lnTo>
                <a:lnTo>
                  <a:pt x="88910" y="121148"/>
                </a:lnTo>
                <a:lnTo>
                  <a:pt x="100982" y="112202"/>
                </a:lnTo>
                <a:lnTo>
                  <a:pt x="144623" y="90488"/>
                </a:lnTo>
                <a:lnTo>
                  <a:pt x="193192" y="82537"/>
                </a:lnTo>
                <a:lnTo>
                  <a:pt x="369120" y="82537"/>
                </a:lnTo>
                <a:lnTo>
                  <a:pt x="361890" y="70222"/>
                </a:lnTo>
                <a:lnTo>
                  <a:pt x="327218" y="34051"/>
                </a:lnTo>
                <a:lnTo>
                  <a:pt x="275159" y="8920"/>
                </a:lnTo>
                <a:lnTo>
                  <a:pt x="228838" y="992"/>
                </a:lnTo>
                <a:lnTo>
                  <a:pt x="201968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1532" y="1118578"/>
            <a:ext cx="294640" cy="565785"/>
          </a:xfrm>
          <a:custGeom>
            <a:avLst/>
            <a:gdLst/>
            <a:ahLst/>
            <a:cxnLst/>
            <a:rect l="l" t="t" r="r" b="b"/>
            <a:pathLst>
              <a:path w="294640" h="565785">
                <a:moveTo>
                  <a:pt x="175793" y="304355"/>
                </a:moveTo>
                <a:lnTo>
                  <a:pt x="70383" y="304355"/>
                </a:lnTo>
                <a:lnTo>
                  <a:pt x="70383" y="565378"/>
                </a:lnTo>
                <a:lnTo>
                  <a:pt x="175793" y="565378"/>
                </a:lnTo>
                <a:lnTo>
                  <a:pt x="175793" y="304355"/>
                </a:lnTo>
                <a:close/>
              </a:path>
              <a:path w="294640" h="565785">
                <a:moveTo>
                  <a:pt x="275653" y="220065"/>
                </a:moveTo>
                <a:lnTo>
                  <a:pt x="0" y="220065"/>
                </a:lnTo>
                <a:lnTo>
                  <a:pt x="0" y="304355"/>
                </a:lnTo>
                <a:lnTo>
                  <a:pt x="275653" y="304355"/>
                </a:lnTo>
                <a:lnTo>
                  <a:pt x="275653" y="220065"/>
                </a:lnTo>
                <a:close/>
              </a:path>
              <a:path w="294640" h="565785">
                <a:moveTo>
                  <a:pt x="240779" y="0"/>
                </a:moveTo>
                <a:lnTo>
                  <a:pt x="195741" y="3844"/>
                </a:lnTo>
                <a:lnTo>
                  <a:pt x="159067" y="15367"/>
                </a:lnTo>
                <a:lnTo>
                  <a:pt x="117512" y="44581"/>
                </a:lnTo>
                <a:lnTo>
                  <a:pt x="89919" y="85513"/>
                </a:lnTo>
                <a:lnTo>
                  <a:pt x="75071" y="135653"/>
                </a:lnTo>
                <a:lnTo>
                  <a:pt x="70383" y="190576"/>
                </a:lnTo>
                <a:lnTo>
                  <a:pt x="70383" y="220065"/>
                </a:lnTo>
                <a:lnTo>
                  <a:pt x="175793" y="220065"/>
                </a:lnTo>
                <a:lnTo>
                  <a:pt x="175793" y="184416"/>
                </a:lnTo>
                <a:lnTo>
                  <a:pt x="175951" y="176463"/>
                </a:lnTo>
                <a:lnTo>
                  <a:pt x="182251" y="135890"/>
                </a:lnTo>
                <a:lnTo>
                  <a:pt x="203424" y="103081"/>
                </a:lnTo>
                <a:lnTo>
                  <a:pt x="246938" y="89598"/>
                </a:lnTo>
                <a:lnTo>
                  <a:pt x="287780" y="89598"/>
                </a:lnTo>
                <a:lnTo>
                  <a:pt x="294335" y="6146"/>
                </a:lnTo>
                <a:lnTo>
                  <a:pt x="249177" y="82"/>
                </a:lnTo>
                <a:lnTo>
                  <a:pt x="240779" y="0"/>
                </a:lnTo>
                <a:close/>
              </a:path>
              <a:path w="294640" h="565785">
                <a:moveTo>
                  <a:pt x="287780" y="89598"/>
                </a:moveTo>
                <a:lnTo>
                  <a:pt x="254520" y="89598"/>
                </a:lnTo>
                <a:lnTo>
                  <a:pt x="261721" y="90144"/>
                </a:lnTo>
                <a:lnTo>
                  <a:pt x="275170" y="92494"/>
                </a:lnTo>
                <a:lnTo>
                  <a:pt x="281457" y="93967"/>
                </a:lnTo>
                <a:lnTo>
                  <a:pt x="287299" y="95719"/>
                </a:lnTo>
                <a:lnTo>
                  <a:pt x="287780" y="89598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62544" y="1218768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40">
                <a:moveTo>
                  <a:pt x="105359" y="0"/>
                </a:moveTo>
                <a:lnTo>
                  <a:pt x="0" y="0"/>
                </a:lnTo>
                <a:lnTo>
                  <a:pt x="0" y="103758"/>
                </a:lnTo>
                <a:lnTo>
                  <a:pt x="105359" y="103758"/>
                </a:lnTo>
                <a:lnTo>
                  <a:pt x="105359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62532" y="1335837"/>
            <a:ext cx="105410" cy="348615"/>
          </a:xfrm>
          <a:custGeom>
            <a:avLst/>
            <a:gdLst/>
            <a:ahLst/>
            <a:cxnLst/>
            <a:rect l="l" t="t" r="r" b="b"/>
            <a:pathLst>
              <a:path w="105409" h="348614">
                <a:moveTo>
                  <a:pt x="0" y="348119"/>
                </a:moveTo>
                <a:lnTo>
                  <a:pt x="105359" y="348119"/>
                </a:lnTo>
                <a:lnTo>
                  <a:pt x="105359" y="0"/>
                </a:lnTo>
                <a:lnTo>
                  <a:pt x="0" y="0"/>
                </a:lnTo>
                <a:lnTo>
                  <a:pt x="0" y="348119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2156" y="9548999"/>
            <a:ext cx="252145" cy="3061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26099" y="9644853"/>
            <a:ext cx="515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1A171C"/>
                </a:solidFill>
                <a:latin typeface="Arial"/>
                <a:cs typeface="Arial"/>
              </a:rPr>
              <a:t>INGRÉDIENTS </a:t>
            </a:r>
            <a:r>
              <a:rPr sz="900" spc="-55" dirty="0">
                <a:solidFill>
                  <a:srgbClr val="1A171C"/>
                </a:solidFill>
                <a:latin typeface="Arial"/>
                <a:cs typeface="Arial"/>
              </a:rPr>
              <a:t>&amp; </a:t>
            </a:r>
            <a:r>
              <a:rPr sz="900" spc="-20" dirty="0">
                <a:solidFill>
                  <a:srgbClr val="1A171C"/>
                </a:solidFill>
                <a:latin typeface="Arial"/>
                <a:cs typeface="Arial"/>
              </a:rPr>
              <a:t>PAI </a:t>
            </a:r>
            <a:r>
              <a:rPr sz="900" spc="15" dirty="0">
                <a:solidFill>
                  <a:srgbClr val="1A171C"/>
                </a:solidFill>
                <a:latin typeface="Arial"/>
                <a:cs typeface="Arial"/>
              </a:rPr>
              <a:t>| </a:t>
            </a:r>
            <a:r>
              <a:rPr sz="900" spc="-30" dirty="0">
                <a:solidFill>
                  <a:srgbClr val="1A171C"/>
                </a:solidFill>
                <a:latin typeface="Arial"/>
                <a:cs typeface="Arial"/>
              </a:rPr>
              <a:t>ÉQUIPEMENTS </a:t>
            </a:r>
            <a:r>
              <a:rPr sz="900" spc="-55" dirty="0">
                <a:solidFill>
                  <a:srgbClr val="1A171C"/>
                </a:solidFill>
                <a:latin typeface="Arial"/>
                <a:cs typeface="Arial"/>
              </a:rPr>
              <a:t>&amp; </a:t>
            </a:r>
            <a:r>
              <a:rPr sz="900" spc="-40" dirty="0">
                <a:solidFill>
                  <a:srgbClr val="1A171C"/>
                </a:solidFill>
                <a:latin typeface="Arial"/>
                <a:cs typeface="Arial"/>
              </a:rPr>
              <a:t>PROCÉDÉS </a:t>
            </a:r>
            <a:r>
              <a:rPr sz="900" spc="15" dirty="0">
                <a:solidFill>
                  <a:srgbClr val="1A171C"/>
                </a:solidFill>
                <a:latin typeface="Arial"/>
                <a:cs typeface="Arial"/>
              </a:rPr>
              <a:t>| </a:t>
            </a:r>
            <a:r>
              <a:rPr sz="900" spc="-15" dirty="0">
                <a:solidFill>
                  <a:srgbClr val="1A171C"/>
                </a:solidFill>
                <a:latin typeface="Arial"/>
                <a:cs typeface="Arial"/>
              </a:rPr>
              <a:t>EMBALLAGES </a:t>
            </a:r>
            <a:r>
              <a:rPr sz="900" spc="-55" dirty="0">
                <a:solidFill>
                  <a:srgbClr val="1A171C"/>
                </a:solidFill>
                <a:latin typeface="Arial"/>
                <a:cs typeface="Arial"/>
              </a:rPr>
              <a:t>&amp;</a:t>
            </a:r>
            <a:r>
              <a:rPr sz="900" spc="55" dirty="0">
                <a:solidFill>
                  <a:srgbClr val="1A171C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1A171C"/>
                </a:solidFill>
                <a:latin typeface="Arial"/>
                <a:cs typeface="Arial"/>
              </a:rPr>
              <a:t>CONDITIONNEMENTS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46193" y="9637194"/>
            <a:ext cx="1224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0" dirty="0">
                <a:solidFill>
                  <a:srgbClr val="1A171C"/>
                </a:solidFill>
                <a:latin typeface="Arial"/>
                <a:cs typeface="Arial"/>
                <a:hlinkClick r:id="rId21"/>
              </a:rPr>
              <a:t>www.cfiaexpo.com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44922" y="6990880"/>
            <a:ext cx="1945928" cy="87716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912494" algn="r">
              <a:lnSpc>
                <a:spcPts val="2500"/>
              </a:lnSpc>
              <a:spcBef>
                <a:spcPts val="400"/>
              </a:spcBef>
            </a:pPr>
            <a:endParaRPr sz="2300" dirty="0" smtClean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95"/>
              </a:spcBef>
            </a:pPr>
            <a:r>
              <a:rPr sz="2200" b="1" spc="-300" dirty="0" smtClean="0">
                <a:solidFill>
                  <a:srgbClr val="D70030"/>
                </a:solidFill>
                <a:latin typeface="Arial"/>
                <a:cs typeface="Arial"/>
              </a:rPr>
              <a:t>1</a:t>
            </a:r>
            <a:r>
              <a:rPr sz="2200" b="1" spc="-420" dirty="0" smtClean="0">
                <a:solidFill>
                  <a:srgbClr val="D70030"/>
                </a:solidFill>
                <a:latin typeface="Arial"/>
                <a:cs typeface="Arial"/>
              </a:rPr>
              <a:t> </a:t>
            </a:r>
            <a:r>
              <a:rPr sz="2200" b="1" spc="275" dirty="0">
                <a:solidFill>
                  <a:srgbClr val="D70030"/>
                </a:solidFill>
                <a:latin typeface="Arial"/>
                <a:cs typeface="Arial"/>
              </a:rPr>
              <a:t>450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52746" y="7972590"/>
            <a:ext cx="1042669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250" dirty="0" smtClean="0">
                <a:latin typeface="Verdana"/>
                <a:cs typeface="Verdana"/>
              </a:rPr>
              <a:t>Exhibitors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52747" y="8370430"/>
            <a:ext cx="1087492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60" dirty="0">
                <a:solidFill>
                  <a:srgbClr val="D70030"/>
                </a:solidFill>
                <a:latin typeface="Arial"/>
                <a:cs typeface="Arial"/>
              </a:rPr>
              <a:t>2</a:t>
            </a:r>
            <a:r>
              <a:rPr sz="2200" b="1" spc="550" dirty="0">
                <a:solidFill>
                  <a:srgbClr val="D70030"/>
                </a:solidFill>
                <a:latin typeface="Arial"/>
                <a:cs typeface="Arial"/>
              </a:rPr>
              <a:t>0</a:t>
            </a:r>
            <a:r>
              <a:rPr sz="2200" b="1" spc="300" dirty="0">
                <a:solidFill>
                  <a:srgbClr val="D70030"/>
                </a:solidFill>
                <a:latin typeface="Arial"/>
                <a:cs typeface="Arial"/>
              </a:rPr>
              <a:t>0</a:t>
            </a:r>
            <a:r>
              <a:rPr sz="2200" b="1" spc="275" dirty="0">
                <a:solidFill>
                  <a:srgbClr val="D70030"/>
                </a:solidFill>
                <a:latin typeface="Arial"/>
                <a:cs typeface="Arial"/>
              </a:rPr>
              <a:t>6</a:t>
            </a:r>
            <a:r>
              <a:rPr sz="2200" b="1" spc="135" dirty="0">
                <a:solidFill>
                  <a:srgbClr val="D70030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01956" y="8680381"/>
            <a:ext cx="88773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250" dirty="0" smtClean="0">
                <a:latin typeface="Verdana"/>
                <a:cs typeface="Verdana"/>
              </a:rPr>
              <a:t>Guests</a:t>
            </a:r>
            <a:endParaRPr sz="1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4807" y="144220"/>
            <a:ext cx="7559992" cy="258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324" y="430057"/>
            <a:ext cx="1647825" cy="82359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-140" dirty="0">
                <a:latin typeface="Trebuchet MS"/>
                <a:cs typeface="Trebuchet MS"/>
              </a:rPr>
              <a:t>VISITORS</a:t>
            </a:r>
          </a:p>
          <a:p>
            <a:pPr marL="41275">
              <a:lnSpc>
                <a:spcPct val="100000"/>
              </a:lnSpc>
              <a:spcBef>
                <a:spcPts val="219"/>
              </a:spcBef>
            </a:pPr>
            <a:r>
              <a:rPr sz="1200" spc="145" dirty="0"/>
              <a:t>20</a:t>
            </a:r>
            <a:r>
              <a:rPr sz="1200" spc="-180" dirty="0"/>
              <a:t> </a:t>
            </a:r>
            <a:r>
              <a:rPr sz="1200" spc="135" dirty="0"/>
              <a:t>063</a:t>
            </a:r>
            <a:r>
              <a:rPr sz="1200" spc="-15" dirty="0"/>
              <a:t> </a:t>
            </a:r>
            <a:r>
              <a:rPr sz="1200" spc="-135" dirty="0"/>
              <a:t>VISITORS</a:t>
            </a:r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21440" y="1381061"/>
            <a:ext cx="867277" cy="11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8755" y="806272"/>
            <a:ext cx="170943" cy="181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403" y="664426"/>
            <a:ext cx="122694" cy="218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264" y="421208"/>
            <a:ext cx="532626" cy="57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913" y="911225"/>
            <a:ext cx="374015" cy="440690"/>
          </a:xfrm>
          <a:custGeom>
            <a:avLst/>
            <a:gdLst/>
            <a:ahLst/>
            <a:cxnLst/>
            <a:rect l="l" t="t" r="r" b="b"/>
            <a:pathLst>
              <a:path w="374015" h="440690">
                <a:moveTo>
                  <a:pt x="220218" y="0"/>
                </a:moveTo>
                <a:lnTo>
                  <a:pt x="174915" y="3836"/>
                </a:lnTo>
                <a:lnTo>
                  <a:pt x="133070" y="15379"/>
                </a:lnTo>
                <a:lnTo>
                  <a:pt x="95564" y="34037"/>
                </a:lnTo>
                <a:lnTo>
                  <a:pt x="63372" y="59220"/>
                </a:lnTo>
                <a:lnTo>
                  <a:pt x="36993" y="90657"/>
                </a:lnTo>
                <a:lnTo>
                  <a:pt x="16929" y="128181"/>
                </a:lnTo>
                <a:lnTo>
                  <a:pt x="4235" y="171172"/>
                </a:lnTo>
                <a:lnTo>
                  <a:pt x="0" y="219049"/>
                </a:lnTo>
                <a:lnTo>
                  <a:pt x="1002" y="243087"/>
                </a:lnTo>
                <a:lnTo>
                  <a:pt x="9033" y="287934"/>
                </a:lnTo>
                <a:lnTo>
                  <a:pt x="24877" y="328331"/>
                </a:lnTo>
                <a:lnTo>
                  <a:pt x="47246" y="363261"/>
                </a:lnTo>
                <a:lnTo>
                  <a:pt x="75833" y="392455"/>
                </a:lnTo>
                <a:lnTo>
                  <a:pt x="110092" y="415249"/>
                </a:lnTo>
                <a:lnTo>
                  <a:pt x="149728" y="431324"/>
                </a:lnTo>
                <a:lnTo>
                  <a:pt x="193462" y="439468"/>
                </a:lnTo>
                <a:lnTo>
                  <a:pt x="216789" y="440486"/>
                </a:lnTo>
                <a:lnTo>
                  <a:pt x="242052" y="439286"/>
                </a:lnTo>
                <a:lnTo>
                  <a:pt x="287635" y="429669"/>
                </a:lnTo>
                <a:lnTo>
                  <a:pt x="326720" y="410644"/>
                </a:lnTo>
                <a:lnTo>
                  <a:pt x="359697" y="383550"/>
                </a:lnTo>
                <a:lnTo>
                  <a:pt x="368284" y="373595"/>
                </a:lnTo>
                <a:lnTo>
                  <a:pt x="217360" y="373595"/>
                </a:lnTo>
                <a:lnTo>
                  <a:pt x="201978" y="372892"/>
                </a:lnTo>
                <a:lnTo>
                  <a:pt x="160578" y="362318"/>
                </a:lnTo>
                <a:lnTo>
                  <a:pt x="126763" y="340301"/>
                </a:lnTo>
                <a:lnTo>
                  <a:pt x="101295" y="308244"/>
                </a:lnTo>
                <a:lnTo>
                  <a:pt x="85195" y="267232"/>
                </a:lnTo>
                <a:lnTo>
                  <a:pt x="79730" y="219049"/>
                </a:lnTo>
                <a:lnTo>
                  <a:pt x="80357" y="203070"/>
                </a:lnTo>
                <a:lnTo>
                  <a:pt x="89776" y="158661"/>
                </a:lnTo>
                <a:lnTo>
                  <a:pt x="109655" y="120918"/>
                </a:lnTo>
                <a:lnTo>
                  <a:pt x="138863" y="91614"/>
                </a:lnTo>
                <a:lnTo>
                  <a:pt x="176139" y="72380"/>
                </a:lnTo>
                <a:lnTo>
                  <a:pt x="220218" y="65709"/>
                </a:lnTo>
                <a:lnTo>
                  <a:pt x="365426" y="65709"/>
                </a:lnTo>
                <a:lnTo>
                  <a:pt x="367601" y="63931"/>
                </a:lnTo>
                <a:lnTo>
                  <a:pt x="338353" y="35509"/>
                </a:lnTo>
                <a:lnTo>
                  <a:pt x="301663" y="15684"/>
                </a:lnTo>
                <a:lnTo>
                  <a:pt x="260946" y="3835"/>
                </a:lnTo>
                <a:lnTo>
                  <a:pt x="230084" y="238"/>
                </a:lnTo>
                <a:lnTo>
                  <a:pt x="220218" y="0"/>
                </a:lnTo>
                <a:close/>
              </a:path>
              <a:path w="374015" h="440690">
                <a:moveTo>
                  <a:pt x="316014" y="325056"/>
                </a:moveTo>
                <a:lnTo>
                  <a:pt x="287294" y="353059"/>
                </a:lnTo>
                <a:lnTo>
                  <a:pt x="248186" y="370257"/>
                </a:lnTo>
                <a:lnTo>
                  <a:pt x="217360" y="373595"/>
                </a:lnTo>
                <a:lnTo>
                  <a:pt x="368284" y="373595"/>
                </a:lnTo>
                <a:lnTo>
                  <a:pt x="373926" y="367055"/>
                </a:lnTo>
                <a:lnTo>
                  <a:pt x="316014" y="325056"/>
                </a:lnTo>
                <a:close/>
              </a:path>
              <a:path w="374015" h="440690">
                <a:moveTo>
                  <a:pt x="365426" y="65709"/>
                </a:moveTo>
                <a:lnTo>
                  <a:pt x="220218" y="65709"/>
                </a:lnTo>
                <a:lnTo>
                  <a:pt x="232620" y="66357"/>
                </a:lnTo>
                <a:lnTo>
                  <a:pt x="245171" y="68300"/>
                </a:lnTo>
                <a:lnTo>
                  <a:pt x="282984" y="82022"/>
                </a:lnTo>
                <a:lnTo>
                  <a:pt x="312547" y="108940"/>
                </a:lnTo>
                <a:lnTo>
                  <a:pt x="365426" y="65709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707" y="1058088"/>
            <a:ext cx="254635" cy="290195"/>
          </a:xfrm>
          <a:custGeom>
            <a:avLst/>
            <a:gdLst/>
            <a:ahLst/>
            <a:cxnLst/>
            <a:rect l="l" t="t" r="r" b="b"/>
            <a:pathLst>
              <a:path w="254634" h="290194">
                <a:moveTo>
                  <a:pt x="115285" y="108861"/>
                </a:moveTo>
                <a:lnTo>
                  <a:pt x="61573" y="119818"/>
                </a:lnTo>
                <a:lnTo>
                  <a:pt x="25910" y="140444"/>
                </a:lnTo>
                <a:lnTo>
                  <a:pt x="6113" y="169244"/>
                </a:lnTo>
                <a:lnTo>
                  <a:pt x="0" y="204723"/>
                </a:lnTo>
                <a:lnTo>
                  <a:pt x="587" y="215557"/>
                </a:lnTo>
                <a:lnTo>
                  <a:pt x="15372" y="252949"/>
                </a:lnTo>
                <a:lnTo>
                  <a:pt x="51187" y="280142"/>
                </a:lnTo>
                <a:lnTo>
                  <a:pt x="94807" y="289915"/>
                </a:lnTo>
                <a:lnTo>
                  <a:pt x="103212" y="290182"/>
                </a:lnTo>
                <a:lnTo>
                  <a:pt x="133778" y="287374"/>
                </a:lnTo>
                <a:lnTo>
                  <a:pt x="158097" y="279981"/>
                </a:lnTo>
                <a:lnTo>
                  <a:pt x="176598" y="269544"/>
                </a:lnTo>
                <a:lnTo>
                  <a:pt x="189712" y="257606"/>
                </a:lnTo>
                <a:lnTo>
                  <a:pt x="254622" y="257606"/>
                </a:lnTo>
                <a:lnTo>
                  <a:pt x="254622" y="237997"/>
                </a:lnTo>
                <a:lnTo>
                  <a:pt x="111239" y="237997"/>
                </a:lnTo>
                <a:lnTo>
                  <a:pt x="105511" y="237439"/>
                </a:lnTo>
                <a:lnTo>
                  <a:pt x="94056" y="235127"/>
                </a:lnTo>
                <a:lnTo>
                  <a:pt x="88874" y="233235"/>
                </a:lnTo>
                <a:lnTo>
                  <a:pt x="84302" y="230543"/>
                </a:lnTo>
                <a:lnTo>
                  <a:pt x="79705" y="227888"/>
                </a:lnTo>
                <a:lnTo>
                  <a:pt x="75984" y="224345"/>
                </a:lnTo>
                <a:lnTo>
                  <a:pt x="73126" y="219938"/>
                </a:lnTo>
                <a:lnTo>
                  <a:pt x="70243" y="215557"/>
                </a:lnTo>
                <a:lnTo>
                  <a:pt x="68808" y="210096"/>
                </a:lnTo>
                <a:lnTo>
                  <a:pt x="68808" y="203593"/>
                </a:lnTo>
                <a:lnTo>
                  <a:pt x="77955" y="180472"/>
                </a:lnTo>
                <a:lnTo>
                  <a:pt x="103235" y="165382"/>
                </a:lnTo>
                <a:lnTo>
                  <a:pt x="141406" y="157927"/>
                </a:lnTo>
                <a:lnTo>
                  <a:pt x="254622" y="157708"/>
                </a:lnTo>
                <a:lnTo>
                  <a:pt x="254622" y="115849"/>
                </a:lnTo>
                <a:lnTo>
                  <a:pt x="254398" y="109067"/>
                </a:lnTo>
                <a:lnTo>
                  <a:pt x="189230" y="109067"/>
                </a:lnTo>
                <a:lnTo>
                  <a:pt x="115285" y="108861"/>
                </a:lnTo>
                <a:close/>
              </a:path>
              <a:path w="254634" h="290194">
                <a:moveTo>
                  <a:pt x="254622" y="257606"/>
                </a:moveTo>
                <a:lnTo>
                  <a:pt x="190385" y="257606"/>
                </a:lnTo>
                <a:lnTo>
                  <a:pt x="190385" y="283298"/>
                </a:lnTo>
                <a:lnTo>
                  <a:pt x="254622" y="283298"/>
                </a:lnTo>
                <a:lnTo>
                  <a:pt x="254622" y="257606"/>
                </a:lnTo>
                <a:close/>
              </a:path>
              <a:path w="254634" h="290194">
                <a:moveTo>
                  <a:pt x="254622" y="157708"/>
                </a:moveTo>
                <a:lnTo>
                  <a:pt x="189230" y="157708"/>
                </a:lnTo>
                <a:lnTo>
                  <a:pt x="189230" y="167462"/>
                </a:lnTo>
                <a:lnTo>
                  <a:pt x="184211" y="194090"/>
                </a:lnTo>
                <a:lnTo>
                  <a:pt x="169825" y="216603"/>
                </a:lnTo>
                <a:lnTo>
                  <a:pt x="147080" y="232179"/>
                </a:lnTo>
                <a:lnTo>
                  <a:pt x="116979" y="237997"/>
                </a:lnTo>
                <a:lnTo>
                  <a:pt x="254622" y="237997"/>
                </a:lnTo>
                <a:lnTo>
                  <a:pt x="254622" y="157708"/>
                </a:lnTo>
                <a:close/>
              </a:path>
              <a:path w="254634" h="290194">
                <a:moveTo>
                  <a:pt x="241044" y="53898"/>
                </a:moveTo>
                <a:lnTo>
                  <a:pt x="126161" y="53898"/>
                </a:lnTo>
                <a:lnTo>
                  <a:pt x="138616" y="54641"/>
                </a:lnTo>
                <a:lnTo>
                  <a:pt x="150172" y="56869"/>
                </a:lnTo>
                <a:lnTo>
                  <a:pt x="184569" y="80862"/>
                </a:lnTo>
                <a:lnTo>
                  <a:pt x="189230" y="102438"/>
                </a:lnTo>
                <a:lnTo>
                  <a:pt x="189230" y="109067"/>
                </a:lnTo>
                <a:lnTo>
                  <a:pt x="254398" y="109067"/>
                </a:lnTo>
                <a:lnTo>
                  <a:pt x="245925" y="64483"/>
                </a:lnTo>
                <a:lnTo>
                  <a:pt x="241642" y="54917"/>
                </a:lnTo>
                <a:lnTo>
                  <a:pt x="241044" y="53898"/>
                </a:lnTo>
                <a:close/>
              </a:path>
              <a:path w="254634" h="290194">
                <a:moveTo>
                  <a:pt x="131889" y="0"/>
                </a:moveTo>
                <a:lnTo>
                  <a:pt x="85062" y="6140"/>
                </a:lnTo>
                <a:lnTo>
                  <a:pt x="40779" y="24518"/>
                </a:lnTo>
                <a:lnTo>
                  <a:pt x="15468" y="43586"/>
                </a:lnTo>
                <a:lnTo>
                  <a:pt x="51041" y="85458"/>
                </a:lnTo>
                <a:lnTo>
                  <a:pt x="58061" y="79110"/>
                </a:lnTo>
                <a:lnTo>
                  <a:pt x="65943" y="73267"/>
                </a:lnTo>
                <a:lnTo>
                  <a:pt x="104794" y="56211"/>
                </a:lnTo>
                <a:lnTo>
                  <a:pt x="126161" y="53898"/>
                </a:lnTo>
                <a:lnTo>
                  <a:pt x="241044" y="53898"/>
                </a:lnTo>
                <a:lnTo>
                  <a:pt x="236322" y="45852"/>
                </a:lnTo>
                <a:lnTo>
                  <a:pt x="203662" y="15889"/>
                </a:lnTo>
                <a:lnTo>
                  <a:pt x="165365" y="2589"/>
                </a:lnTo>
                <a:lnTo>
                  <a:pt x="149435" y="647"/>
                </a:lnTo>
                <a:lnTo>
                  <a:pt x="131889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671" y="972172"/>
            <a:ext cx="192405" cy="369570"/>
          </a:xfrm>
          <a:custGeom>
            <a:avLst/>
            <a:gdLst/>
            <a:ahLst/>
            <a:cxnLst/>
            <a:rect l="l" t="t" r="r" b="b"/>
            <a:pathLst>
              <a:path w="192405" h="369569">
                <a:moveTo>
                  <a:pt x="114807" y="198755"/>
                </a:moveTo>
                <a:lnTo>
                  <a:pt x="45961" y="198755"/>
                </a:lnTo>
                <a:lnTo>
                  <a:pt x="45961" y="369201"/>
                </a:lnTo>
                <a:lnTo>
                  <a:pt x="114807" y="369201"/>
                </a:lnTo>
                <a:lnTo>
                  <a:pt x="114807" y="198755"/>
                </a:lnTo>
                <a:close/>
              </a:path>
              <a:path w="192405" h="369569">
                <a:moveTo>
                  <a:pt x="180009" y="143700"/>
                </a:moveTo>
                <a:lnTo>
                  <a:pt x="0" y="143700"/>
                </a:lnTo>
                <a:lnTo>
                  <a:pt x="0" y="198755"/>
                </a:lnTo>
                <a:lnTo>
                  <a:pt x="180009" y="198755"/>
                </a:lnTo>
                <a:lnTo>
                  <a:pt x="180009" y="143700"/>
                </a:lnTo>
                <a:close/>
              </a:path>
              <a:path w="192405" h="369569">
                <a:moveTo>
                  <a:pt x="164846" y="0"/>
                </a:moveTo>
                <a:lnTo>
                  <a:pt x="157238" y="0"/>
                </a:lnTo>
                <a:lnTo>
                  <a:pt x="141847" y="628"/>
                </a:lnTo>
                <a:lnTo>
                  <a:pt x="103886" y="10033"/>
                </a:lnTo>
                <a:lnTo>
                  <a:pt x="69773" y="37261"/>
                </a:lnTo>
                <a:lnTo>
                  <a:pt x="51409" y="77127"/>
                </a:lnTo>
                <a:lnTo>
                  <a:pt x="45961" y="124447"/>
                </a:lnTo>
                <a:lnTo>
                  <a:pt x="45961" y="143700"/>
                </a:lnTo>
                <a:lnTo>
                  <a:pt x="114807" y="143700"/>
                </a:lnTo>
                <a:lnTo>
                  <a:pt x="114909" y="112245"/>
                </a:lnTo>
                <a:lnTo>
                  <a:pt x="115354" y="106476"/>
                </a:lnTo>
                <a:lnTo>
                  <a:pt x="131051" y="68059"/>
                </a:lnTo>
                <a:lnTo>
                  <a:pt x="151295" y="58508"/>
                </a:lnTo>
                <a:lnTo>
                  <a:pt x="187931" y="58508"/>
                </a:lnTo>
                <a:lnTo>
                  <a:pt x="192214" y="4013"/>
                </a:lnTo>
                <a:lnTo>
                  <a:pt x="186842" y="2476"/>
                </a:lnTo>
                <a:lnTo>
                  <a:pt x="181597" y="1435"/>
                </a:lnTo>
                <a:lnTo>
                  <a:pt x="171259" y="292"/>
                </a:lnTo>
                <a:lnTo>
                  <a:pt x="164846" y="0"/>
                </a:lnTo>
                <a:close/>
              </a:path>
              <a:path w="192405" h="369569">
                <a:moveTo>
                  <a:pt x="187931" y="58508"/>
                </a:moveTo>
                <a:lnTo>
                  <a:pt x="166204" y="58508"/>
                </a:lnTo>
                <a:lnTo>
                  <a:pt x="170916" y="58864"/>
                </a:lnTo>
                <a:lnTo>
                  <a:pt x="179705" y="60401"/>
                </a:lnTo>
                <a:lnTo>
                  <a:pt x="183794" y="61366"/>
                </a:lnTo>
                <a:lnTo>
                  <a:pt x="187617" y="62509"/>
                </a:lnTo>
                <a:lnTo>
                  <a:pt x="187931" y="58508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3758" y="1037602"/>
            <a:ext cx="0" cy="304165"/>
          </a:xfrm>
          <a:custGeom>
            <a:avLst/>
            <a:gdLst/>
            <a:ahLst/>
            <a:cxnLst/>
            <a:rect l="l" t="t" r="r" b="b"/>
            <a:pathLst>
              <a:path h="304165">
                <a:moveTo>
                  <a:pt x="0" y="0"/>
                </a:moveTo>
                <a:lnTo>
                  <a:pt x="0" y="303771"/>
                </a:lnTo>
              </a:path>
            </a:pathLst>
          </a:custGeom>
          <a:ln w="68821">
            <a:solidFill>
              <a:srgbClr val="1A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3482" y="3917759"/>
            <a:ext cx="1842770" cy="302895"/>
          </a:xfrm>
          <a:custGeom>
            <a:avLst/>
            <a:gdLst/>
            <a:ahLst/>
            <a:cxnLst/>
            <a:rect l="l" t="t" r="r" b="b"/>
            <a:pathLst>
              <a:path w="1842770" h="302895">
                <a:moveTo>
                  <a:pt x="1842173" y="302488"/>
                </a:moveTo>
                <a:lnTo>
                  <a:pt x="0" y="302488"/>
                </a:lnTo>
                <a:lnTo>
                  <a:pt x="0" y="0"/>
                </a:lnTo>
                <a:lnTo>
                  <a:pt x="1842173" y="0"/>
                </a:lnTo>
                <a:lnTo>
                  <a:pt x="1842173" y="302488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3482" y="4292244"/>
            <a:ext cx="1556385" cy="302895"/>
          </a:xfrm>
          <a:custGeom>
            <a:avLst/>
            <a:gdLst/>
            <a:ahLst/>
            <a:cxnLst/>
            <a:rect l="l" t="t" r="r" b="b"/>
            <a:pathLst>
              <a:path w="1556385" h="302895">
                <a:moveTo>
                  <a:pt x="1556321" y="302488"/>
                </a:moveTo>
                <a:lnTo>
                  <a:pt x="0" y="302488"/>
                </a:lnTo>
                <a:lnTo>
                  <a:pt x="0" y="0"/>
                </a:lnTo>
                <a:lnTo>
                  <a:pt x="1556321" y="0"/>
                </a:lnTo>
                <a:lnTo>
                  <a:pt x="1556321" y="302488"/>
                </a:lnTo>
                <a:close/>
              </a:path>
            </a:pathLst>
          </a:custGeom>
          <a:solidFill>
            <a:srgbClr val="F9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3469" y="4666729"/>
            <a:ext cx="1302385" cy="302895"/>
          </a:xfrm>
          <a:custGeom>
            <a:avLst/>
            <a:gdLst/>
            <a:ahLst/>
            <a:cxnLst/>
            <a:rect l="l" t="t" r="r" b="b"/>
            <a:pathLst>
              <a:path w="1302385" h="302895">
                <a:moveTo>
                  <a:pt x="1302232" y="302488"/>
                </a:moveTo>
                <a:lnTo>
                  <a:pt x="0" y="302488"/>
                </a:lnTo>
                <a:lnTo>
                  <a:pt x="0" y="0"/>
                </a:lnTo>
                <a:lnTo>
                  <a:pt x="1302232" y="0"/>
                </a:lnTo>
                <a:lnTo>
                  <a:pt x="1302232" y="302488"/>
                </a:lnTo>
                <a:close/>
              </a:path>
            </a:pathLst>
          </a:custGeom>
          <a:solidFill>
            <a:srgbClr val="67A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3482" y="5041214"/>
            <a:ext cx="1048385" cy="302895"/>
          </a:xfrm>
          <a:custGeom>
            <a:avLst/>
            <a:gdLst/>
            <a:ahLst/>
            <a:cxnLst/>
            <a:rect l="l" t="t" r="r" b="b"/>
            <a:pathLst>
              <a:path w="1048385" h="302895">
                <a:moveTo>
                  <a:pt x="1048130" y="302488"/>
                </a:moveTo>
                <a:lnTo>
                  <a:pt x="0" y="302488"/>
                </a:lnTo>
                <a:lnTo>
                  <a:pt x="0" y="0"/>
                </a:lnTo>
                <a:lnTo>
                  <a:pt x="1048130" y="0"/>
                </a:lnTo>
                <a:lnTo>
                  <a:pt x="1048130" y="302488"/>
                </a:lnTo>
                <a:close/>
              </a:path>
            </a:pathLst>
          </a:custGeom>
          <a:solidFill>
            <a:srgbClr val="009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3482" y="5415712"/>
            <a:ext cx="678180" cy="302895"/>
          </a:xfrm>
          <a:custGeom>
            <a:avLst/>
            <a:gdLst/>
            <a:ahLst/>
            <a:cxnLst/>
            <a:rect l="l" t="t" r="r" b="b"/>
            <a:pathLst>
              <a:path w="678179" h="302895">
                <a:moveTo>
                  <a:pt x="677583" y="302488"/>
                </a:moveTo>
                <a:lnTo>
                  <a:pt x="0" y="302488"/>
                </a:lnTo>
                <a:lnTo>
                  <a:pt x="0" y="0"/>
                </a:lnTo>
                <a:lnTo>
                  <a:pt x="677583" y="0"/>
                </a:lnTo>
                <a:lnTo>
                  <a:pt x="677583" y="302488"/>
                </a:lnTo>
                <a:close/>
              </a:path>
            </a:pathLst>
          </a:custGeom>
          <a:solidFill>
            <a:srgbClr val="77C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3482" y="5790196"/>
            <a:ext cx="572135" cy="302895"/>
          </a:xfrm>
          <a:custGeom>
            <a:avLst/>
            <a:gdLst/>
            <a:ahLst/>
            <a:cxnLst/>
            <a:rect l="l" t="t" r="r" b="b"/>
            <a:pathLst>
              <a:path w="572135" h="302895">
                <a:moveTo>
                  <a:pt x="571703" y="302488"/>
                </a:moveTo>
                <a:lnTo>
                  <a:pt x="0" y="302488"/>
                </a:lnTo>
                <a:lnTo>
                  <a:pt x="0" y="0"/>
                </a:lnTo>
                <a:lnTo>
                  <a:pt x="571703" y="0"/>
                </a:lnTo>
                <a:lnTo>
                  <a:pt x="571703" y="302488"/>
                </a:lnTo>
                <a:close/>
              </a:path>
            </a:pathLst>
          </a:custGeom>
          <a:solidFill>
            <a:srgbClr val="406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3482" y="6164681"/>
            <a:ext cx="518795" cy="302895"/>
          </a:xfrm>
          <a:custGeom>
            <a:avLst/>
            <a:gdLst/>
            <a:ahLst/>
            <a:cxnLst/>
            <a:rect l="l" t="t" r="r" b="b"/>
            <a:pathLst>
              <a:path w="518795" h="302895">
                <a:moveTo>
                  <a:pt x="518769" y="302488"/>
                </a:moveTo>
                <a:lnTo>
                  <a:pt x="0" y="302488"/>
                </a:lnTo>
                <a:lnTo>
                  <a:pt x="0" y="0"/>
                </a:lnTo>
                <a:lnTo>
                  <a:pt x="518769" y="0"/>
                </a:lnTo>
                <a:lnTo>
                  <a:pt x="518769" y="302488"/>
                </a:lnTo>
                <a:close/>
              </a:path>
            </a:pathLst>
          </a:custGeom>
          <a:solidFill>
            <a:srgbClr val="483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3482" y="6539179"/>
            <a:ext cx="445134" cy="302895"/>
          </a:xfrm>
          <a:custGeom>
            <a:avLst/>
            <a:gdLst/>
            <a:ahLst/>
            <a:cxnLst/>
            <a:rect l="l" t="t" r="r" b="b"/>
            <a:pathLst>
              <a:path w="445135" h="302895">
                <a:moveTo>
                  <a:pt x="444665" y="302488"/>
                </a:moveTo>
                <a:lnTo>
                  <a:pt x="0" y="302488"/>
                </a:lnTo>
                <a:lnTo>
                  <a:pt x="0" y="0"/>
                </a:lnTo>
                <a:lnTo>
                  <a:pt x="444665" y="0"/>
                </a:lnTo>
                <a:lnTo>
                  <a:pt x="444665" y="302488"/>
                </a:lnTo>
                <a:close/>
              </a:path>
            </a:pathLst>
          </a:custGeom>
          <a:solidFill>
            <a:srgbClr val="C1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000" y="2880004"/>
            <a:ext cx="6336030" cy="348615"/>
          </a:xfrm>
          <a:prstGeom prst="rect">
            <a:avLst/>
          </a:prstGeom>
          <a:solidFill>
            <a:srgbClr val="FFDF21"/>
          </a:solidFill>
        </p:spPr>
        <p:txBody>
          <a:bodyPr vert="horz" wrap="square" lIns="0" tIns="6985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550"/>
              </a:spcBef>
            </a:pPr>
            <a:r>
              <a:rPr sz="1250" b="1" spc="-85" dirty="0">
                <a:solidFill>
                  <a:srgbClr val="D40032"/>
                </a:solidFill>
                <a:latin typeface="Trebuchet MS"/>
                <a:cs typeface="Trebuchet MS"/>
              </a:rPr>
              <a:t>SECTOR</a:t>
            </a:r>
            <a:r>
              <a:rPr sz="1250" b="1" spc="-100" dirty="0">
                <a:solidFill>
                  <a:srgbClr val="D40032"/>
                </a:solidFill>
                <a:latin typeface="Trebuchet MS"/>
                <a:cs typeface="Trebuchet MS"/>
              </a:rPr>
              <a:t> </a:t>
            </a:r>
            <a:r>
              <a:rPr sz="1250" b="1" spc="-55" dirty="0">
                <a:solidFill>
                  <a:srgbClr val="D40032"/>
                </a:solidFill>
                <a:latin typeface="Trebuchet MS"/>
                <a:cs typeface="Trebuchet MS"/>
              </a:rPr>
              <a:t>DISTRIBUTION</a:t>
            </a:r>
            <a:endParaRPr sz="1250"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6502"/>
              </p:ext>
            </p:extLst>
          </p:nvPr>
        </p:nvGraphicFramePr>
        <p:xfrm>
          <a:off x="1784857" y="3559683"/>
          <a:ext cx="2505074" cy="3278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8510"/>
                <a:gridCol w="456564"/>
              </a:tblGrid>
              <a:tr h="3219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-25" dirty="0">
                          <a:solidFill>
                            <a:srgbClr val="E32121"/>
                          </a:solidFill>
                          <a:latin typeface="Times New Roman"/>
                          <a:cs typeface="Times New Roman"/>
                        </a:rPr>
                        <a:t>Meat </a:t>
                      </a:r>
                      <a:r>
                        <a:rPr sz="900" b="1" spc="225" dirty="0">
                          <a:solidFill>
                            <a:srgbClr val="E32121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900" b="1" spc="-5" dirty="0">
                          <a:solidFill>
                            <a:srgbClr val="E32121"/>
                          </a:solidFill>
                          <a:latin typeface="Times New Roman"/>
                          <a:cs typeface="Times New Roman"/>
                        </a:rPr>
                        <a:t>Delicatessen </a:t>
                      </a:r>
                      <a:r>
                        <a:rPr sz="900" b="1" spc="225" dirty="0">
                          <a:solidFill>
                            <a:srgbClr val="E3212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spc="-145" dirty="0">
                          <a:solidFill>
                            <a:srgbClr val="E3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E32121"/>
                          </a:solidFill>
                          <a:latin typeface="Times New Roman"/>
                          <a:cs typeface="Times New Roman"/>
                        </a:rPr>
                        <a:t>Poultry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solidFill>
                      <a:srgbClr val="E32121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10" dirty="0">
                          <a:solidFill>
                            <a:srgbClr val="EC7206"/>
                          </a:solidFill>
                          <a:latin typeface="Times New Roman"/>
                          <a:cs typeface="Times New Roman"/>
                        </a:rPr>
                        <a:t>Dairy products </a:t>
                      </a:r>
                      <a:r>
                        <a:rPr sz="900" b="1" spc="225" dirty="0">
                          <a:solidFill>
                            <a:srgbClr val="EC720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spc="-15" dirty="0">
                          <a:solidFill>
                            <a:srgbClr val="EC720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EC7206"/>
                          </a:solidFill>
                          <a:latin typeface="Times New Roman"/>
                          <a:cs typeface="Times New Roman"/>
                        </a:rPr>
                        <a:t>Icecream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17,4%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solidFill>
                      <a:srgbClr val="EC7206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b="1" spc="-30" dirty="0">
                          <a:solidFill>
                            <a:srgbClr val="FFAA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00" b="1" spc="-3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akery </a:t>
                      </a:r>
                      <a:r>
                        <a:rPr sz="900" b="1" spc="4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b="1" spc="-2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Pastry </a:t>
                      </a:r>
                      <a:r>
                        <a:rPr sz="900" b="1" spc="4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b="1" spc="-5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Biscuits </a:t>
                      </a:r>
                      <a:r>
                        <a:rPr sz="900" b="1" spc="4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900" b="1" spc="-45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BF00"/>
                          </a:solidFill>
                          <a:latin typeface="Times New Roman"/>
                          <a:cs typeface="Times New Roman"/>
                        </a:rPr>
                        <a:t>Cereals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14,7%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solidFill>
                      <a:srgbClr val="F9B500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</a:pPr>
                      <a:r>
                        <a:rPr sz="900" b="1" spc="-60" dirty="0">
                          <a:solidFill>
                            <a:srgbClr val="67AF24"/>
                          </a:solidFill>
                          <a:latin typeface="Trebuchet MS"/>
                          <a:cs typeface="Trebuchet MS"/>
                        </a:rPr>
                        <a:t>Fruits </a:t>
                      </a:r>
                      <a:r>
                        <a:rPr sz="900" b="1" spc="-45" dirty="0">
                          <a:solidFill>
                            <a:srgbClr val="67AF24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900" b="1" spc="-145" dirty="0">
                          <a:solidFill>
                            <a:srgbClr val="67AF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67AF24"/>
                          </a:solidFill>
                          <a:latin typeface="Trebuchet MS"/>
                          <a:cs typeface="Trebuchet MS"/>
                        </a:rPr>
                        <a:t>Vegetables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12,3%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solidFill>
                      <a:srgbClr val="67AF24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38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60" dirty="0">
                          <a:solidFill>
                            <a:srgbClr val="009037"/>
                          </a:solidFill>
                          <a:latin typeface="Trebuchet MS"/>
                          <a:cs typeface="Trebuchet MS"/>
                        </a:rPr>
                        <a:t>Fisheries </a:t>
                      </a:r>
                      <a:r>
                        <a:rPr sz="900" b="1" spc="-45" dirty="0">
                          <a:solidFill>
                            <a:srgbClr val="009037"/>
                          </a:solidFill>
                          <a:latin typeface="Trebuchet MS"/>
                          <a:cs typeface="Trebuchet MS"/>
                        </a:rPr>
                        <a:t>and sea</a:t>
                      </a:r>
                      <a:r>
                        <a:rPr sz="900" b="1" spc="-155" dirty="0">
                          <a:solidFill>
                            <a:srgbClr val="00903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009037"/>
                          </a:solidFill>
                          <a:latin typeface="Trebuchet MS"/>
                          <a:cs typeface="Trebuchet MS"/>
                        </a:rPr>
                        <a:t>food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9,9%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solidFill>
                      <a:srgbClr val="009037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b="1" spc="-60" dirty="0">
                          <a:solidFill>
                            <a:srgbClr val="77C8D6"/>
                          </a:solidFill>
                          <a:latin typeface="Trebuchet MS"/>
                          <a:cs typeface="Trebuchet MS"/>
                        </a:rPr>
                        <a:t>Cattle feed </a:t>
                      </a:r>
                      <a:r>
                        <a:rPr sz="900" b="1" spc="35" dirty="0">
                          <a:solidFill>
                            <a:srgbClr val="77C8D6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900" b="1" spc="-145" dirty="0">
                          <a:solidFill>
                            <a:srgbClr val="77C8D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77C8D6"/>
                          </a:solidFill>
                          <a:latin typeface="Arial"/>
                          <a:cs typeface="Arial"/>
                        </a:rPr>
                        <a:t>Petfood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6,4%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solidFill>
                      <a:srgbClr val="77C8D6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51130" algn="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4066AA"/>
                          </a:solidFill>
                          <a:latin typeface="Trebuchet MS"/>
                          <a:cs typeface="Trebuchet MS"/>
                        </a:rPr>
                        <a:t>Beverages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solidFill>
                      <a:srgbClr val="4066AA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b="1" spc="-55" dirty="0">
                          <a:solidFill>
                            <a:srgbClr val="48358A"/>
                          </a:solidFill>
                          <a:latin typeface="Trebuchet MS"/>
                          <a:cs typeface="Trebuchet MS"/>
                        </a:rPr>
                        <a:t>Chocolate </a:t>
                      </a:r>
                      <a:r>
                        <a:rPr sz="900" b="1" spc="225" dirty="0">
                          <a:solidFill>
                            <a:srgbClr val="48358A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900" b="1" spc="-50" dirty="0">
                          <a:solidFill>
                            <a:srgbClr val="48358A"/>
                          </a:solidFill>
                          <a:latin typeface="Trebuchet MS"/>
                          <a:cs typeface="Trebuchet MS"/>
                        </a:rPr>
                        <a:t>Sweets </a:t>
                      </a:r>
                      <a:r>
                        <a:rPr sz="900" b="1" spc="225" dirty="0">
                          <a:solidFill>
                            <a:srgbClr val="48358A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spc="-105" dirty="0">
                          <a:solidFill>
                            <a:srgbClr val="4835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solidFill>
                            <a:srgbClr val="48358A"/>
                          </a:solidFill>
                          <a:latin typeface="Trebuchet MS"/>
                          <a:cs typeface="Trebuchet MS"/>
                        </a:rPr>
                        <a:t>Confectionery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1747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solidFill>
                      <a:srgbClr val="48358A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R="16319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b="1" spc="-40" dirty="0">
                          <a:solidFill>
                            <a:srgbClr val="C15496"/>
                          </a:solidFill>
                          <a:latin typeface="Trebuchet MS"/>
                          <a:cs typeface="Trebuchet MS"/>
                        </a:rPr>
                        <a:t>Oils</a:t>
                      </a:r>
                      <a:r>
                        <a:rPr sz="900" b="1" spc="-90" dirty="0">
                          <a:solidFill>
                            <a:srgbClr val="C1549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225" dirty="0">
                          <a:solidFill>
                            <a:srgbClr val="C1549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dirty="0">
                          <a:solidFill>
                            <a:srgbClr val="C1549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C15496"/>
                          </a:solidFill>
                          <a:latin typeface="Trebuchet MS"/>
                          <a:cs typeface="Trebuchet MS"/>
                        </a:rPr>
                        <a:t>Eggs</a:t>
                      </a:r>
                      <a:r>
                        <a:rPr sz="900" b="1" spc="-25" dirty="0">
                          <a:solidFill>
                            <a:srgbClr val="C1549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225" dirty="0">
                          <a:solidFill>
                            <a:srgbClr val="C1549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dirty="0">
                          <a:solidFill>
                            <a:srgbClr val="C1549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5" dirty="0">
                          <a:solidFill>
                            <a:srgbClr val="C15496"/>
                          </a:solidFill>
                          <a:latin typeface="Trebuchet MS"/>
                          <a:cs typeface="Trebuchet MS"/>
                        </a:rPr>
                        <a:t>Sauce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solidFill>
                      <a:srgbClr val="C15496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6032537" y="6056693"/>
            <a:ext cx="1527454" cy="1974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2323" y="1495437"/>
            <a:ext cx="2227668" cy="2218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006" y="2588056"/>
            <a:ext cx="2328545" cy="1174115"/>
          </a:xfrm>
          <a:custGeom>
            <a:avLst/>
            <a:gdLst/>
            <a:ahLst/>
            <a:cxnLst/>
            <a:rect l="l" t="t" r="r" b="b"/>
            <a:pathLst>
              <a:path w="2328545" h="1174114">
                <a:moveTo>
                  <a:pt x="0" y="1173949"/>
                </a:moveTo>
                <a:lnTo>
                  <a:pt x="2327998" y="1173949"/>
                </a:lnTo>
                <a:lnTo>
                  <a:pt x="2327998" y="0"/>
                </a:lnTo>
                <a:lnTo>
                  <a:pt x="0" y="0"/>
                </a:lnTo>
                <a:lnTo>
                  <a:pt x="0" y="1173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3469" y="3543262"/>
            <a:ext cx="2731770" cy="302895"/>
          </a:xfrm>
          <a:custGeom>
            <a:avLst/>
            <a:gdLst/>
            <a:ahLst/>
            <a:cxnLst/>
            <a:rect l="l" t="t" r="r" b="b"/>
            <a:pathLst>
              <a:path w="2731770" h="302895">
                <a:moveTo>
                  <a:pt x="2731503" y="302488"/>
                </a:moveTo>
                <a:lnTo>
                  <a:pt x="0" y="302488"/>
                </a:lnTo>
                <a:lnTo>
                  <a:pt x="0" y="0"/>
                </a:lnTo>
                <a:lnTo>
                  <a:pt x="2731503" y="0"/>
                </a:lnTo>
                <a:lnTo>
                  <a:pt x="2731503" y="302488"/>
                </a:lnTo>
                <a:close/>
              </a:path>
            </a:pathLst>
          </a:custGeom>
          <a:solidFill>
            <a:srgbClr val="E3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8450" y="8698155"/>
            <a:ext cx="1799589" cy="1452245"/>
          </a:xfrm>
          <a:custGeom>
            <a:avLst/>
            <a:gdLst/>
            <a:ahLst/>
            <a:cxnLst/>
            <a:rect l="l" t="t" r="r" b="b"/>
            <a:pathLst>
              <a:path w="1799589" h="1452245">
                <a:moveTo>
                  <a:pt x="1062850" y="0"/>
                </a:moveTo>
                <a:lnTo>
                  <a:pt x="0" y="1452194"/>
                </a:lnTo>
                <a:lnTo>
                  <a:pt x="1799589" y="1452194"/>
                </a:lnTo>
                <a:lnTo>
                  <a:pt x="1798882" y="1401252"/>
                </a:lnTo>
                <a:lnTo>
                  <a:pt x="1796773" y="1350662"/>
                </a:lnTo>
                <a:lnTo>
                  <a:pt x="1793280" y="1300441"/>
                </a:lnTo>
                <a:lnTo>
                  <a:pt x="1788422" y="1250608"/>
                </a:lnTo>
                <a:lnTo>
                  <a:pt x="1782219" y="1201183"/>
                </a:lnTo>
                <a:lnTo>
                  <a:pt x="1774688" y="1152182"/>
                </a:lnTo>
                <a:lnTo>
                  <a:pt x="1765848" y="1103626"/>
                </a:lnTo>
                <a:lnTo>
                  <a:pt x="1755718" y="1055532"/>
                </a:lnTo>
                <a:lnTo>
                  <a:pt x="1744317" y="1007920"/>
                </a:lnTo>
                <a:lnTo>
                  <a:pt x="1731663" y="960808"/>
                </a:lnTo>
                <a:lnTo>
                  <a:pt x="1717775" y="914214"/>
                </a:lnTo>
                <a:lnTo>
                  <a:pt x="1702672" y="868158"/>
                </a:lnTo>
                <a:lnTo>
                  <a:pt x="1686373" y="822657"/>
                </a:lnTo>
                <a:lnTo>
                  <a:pt x="1668895" y="777731"/>
                </a:lnTo>
                <a:lnTo>
                  <a:pt x="1650258" y="733399"/>
                </a:lnTo>
                <a:lnTo>
                  <a:pt x="1630481" y="689678"/>
                </a:lnTo>
                <a:lnTo>
                  <a:pt x="1609581" y="646587"/>
                </a:lnTo>
                <a:lnTo>
                  <a:pt x="1587579" y="604146"/>
                </a:lnTo>
                <a:lnTo>
                  <a:pt x="1564492" y="562372"/>
                </a:lnTo>
                <a:lnTo>
                  <a:pt x="1540339" y="521284"/>
                </a:lnTo>
                <a:lnTo>
                  <a:pt x="1515139" y="480902"/>
                </a:lnTo>
                <a:lnTo>
                  <a:pt x="1488910" y="441243"/>
                </a:lnTo>
                <a:lnTo>
                  <a:pt x="1461672" y="402326"/>
                </a:lnTo>
                <a:lnTo>
                  <a:pt x="1433443" y="364170"/>
                </a:lnTo>
                <a:lnTo>
                  <a:pt x="1404241" y="326793"/>
                </a:lnTo>
                <a:lnTo>
                  <a:pt x="1374085" y="290215"/>
                </a:lnTo>
                <a:lnTo>
                  <a:pt x="1342995" y="254453"/>
                </a:lnTo>
                <a:lnTo>
                  <a:pt x="1310988" y="219527"/>
                </a:lnTo>
                <a:lnTo>
                  <a:pt x="1278083" y="185455"/>
                </a:lnTo>
                <a:lnTo>
                  <a:pt x="1244299" y="152255"/>
                </a:lnTo>
                <a:lnTo>
                  <a:pt x="1209655" y="119947"/>
                </a:lnTo>
                <a:lnTo>
                  <a:pt x="1174170" y="88549"/>
                </a:lnTo>
                <a:lnTo>
                  <a:pt x="1137861" y="58079"/>
                </a:lnTo>
                <a:lnTo>
                  <a:pt x="1100748" y="28556"/>
                </a:lnTo>
                <a:lnTo>
                  <a:pt x="1062850" y="0"/>
                </a:lnTo>
                <a:close/>
              </a:path>
            </a:pathLst>
          </a:custGeom>
          <a:solidFill>
            <a:srgbClr val="67A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1951" y="8531811"/>
            <a:ext cx="1856739" cy="1618615"/>
          </a:xfrm>
          <a:custGeom>
            <a:avLst/>
            <a:gdLst/>
            <a:ahLst/>
            <a:cxnLst/>
            <a:rect l="l" t="t" r="r" b="b"/>
            <a:pathLst>
              <a:path w="1856739" h="1618615">
                <a:moveTo>
                  <a:pt x="946734" y="0"/>
                </a:moveTo>
                <a:lnTo>
                  <a:pt x="905719" y="23799"/>
                </a:lnTo>
                <a:lnTo>
                  <a:pt x="865376" y="48607"/>
                </a:lnTo>
                <a:lnTo>
                  <a:pt x="825722" y="74406"/>
                </a:lnTo>
                <a:lnTo>
                  <a:pt x="786774" y="101177"/>
                </a:lnTo>
                <a:lnTo>
                  <a:pt x="748549" y="128905"/>
                </a:lnTo>
                <a:lnTo>
                  <a:pt x="711066" y="157572"/>
                </a:lnTo>
                <a:lnTo>
                  <a:pt x="674340" y="187161"/>
                </a:lnTo>
                <a:lnTo>
                  <a:pt x="638390" y="217654"/>
                </a:lnTo>
                <a:lnTo>
                  <a:pt x="603233" y="249034"/>
                </a:lnTo>
                <a:lnTo>
                  <a:pt x="568885" y="281285"/>
                </a:lnTo>
                <a:lnTo>
                  <a:pt x="535365" y="314388"/>
                </a:lnTo>
                <a:lnTo>
                  <a:pt x="502688" y="348326"/>
                </a:lnTo>
                <a:lnTo>
                  <a:pt x="470874" y="383083"/>
                </a:lnTo>
                <a:lnTo>
                  <a:pt x="439938" y="418641"/>
                </a:lnTo>
                <a:lnTo>
                  <a:pt x="409899" y="454983"/>
                </a:lnTo>
                <a:lnTo>
                  <a:pt x="380773" y="492091"/>
                </a:lnTo>
                <a:lnTo>
                  <a:pt x="352578" y="529949"/>
                </a:lnTo>
                <a:lnTo>
                  <a:pt x="325331" y="568539"/>
                </a:lnTo>
                <a:lnTo>
                  <a:pt x="299049" y="607844"/>
                </a:lnTo>
                <a:lnTo>
                  <a:pt x="273749" y="647846"/>
                </a:lnTo>
                <a:lnTo>
                  <a:pt x="249450" y="688529"/>
                </a:lnTo>
                <a:lnTo>
                  <a:pt x="226167" y="729875"/>
                </a:lnTo>
                <a:lnTo>
                  <a:pt x="203919" y="771867"/>
                </a:lnTo>
                <a:lnTo>
                  <a:pt x="182722" y="814488"/>
                </a:lnTo>
                <a:lnTo>
                  <a:pt x="162594" y="857720"/>
                </a:lnTo>
                <a:lnTo>
                  <a:pt x="143552" y="901547"/>
                </a:lnTo>
                <a:lnTo>
                  <a:pt x="125614" y="945950"/>
                </a:lnTo>
                <a:lnTo>
                  <a:pt x="108796" y="990914"/>
                </a:lnTo>
                <a:lnTo>
                  <a:pt x="93116" y="1036420"/>
                </a:lnTo>
                <a:lnTo>
                  <a:pt x="78592" y="1082451"/>
                </a:lnTo>
                <a:lnTo>
                  <a:pt x="65240" y="1128990"/>
                </a:lnTo>
                <a:lnTo>
                  <a:pt x="53077" y="1176021"/>
                </a:lnTo>
                <a:lnTo>
                  <a:pt x="42121" y="1223524"/>
                </a:lnTo>
                <a:lnTo>
                  <a:pt x="32390" y="1271485"/>
                </a:lnTo>
                <a:lnTo>
                  <a:pt x="23900" y="1319884"/>
                </a:lnTo>
                <a:lnTo>
                  <a:pt x="16669" y="1368706"/>
                </a:lnTo>
                <a:lnTo>
                  <a:pt x="10714" y="1417932"/>
                </a:lnTo>
                <a:lnTo>
                  <a:pt x="6052" y="1467545"/>
                </a:lnTo>
                <a:lnTo>
                  <a:pt x="2701" y="1517529"/>
                </a:lnTo>
                <a:lnTo>
                  <a:pt x="678" y="1567866"/>
                </a:lnTo>
                <a:lnTo>
                  <a:pt x="0" y="1618538"/>
                </a:lnTo>
                <a:lnTo>
                  <a:pt x="1856498" y="1618538"/>
                </a:lnTo>
                <a:lnTo>
                  <a:pt x="946734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8450" y="8567510"/>
            <a:ext cx="946785" cy="1583055"/>
          </a:xfrm>
          <a:custGeom>
            <a:avLst/>
            <a:gdLst/>
            <a:ahLst/>
            <a:cxnLst/>
            <a:rect l="l" t="t" r="r" b="b"/>
            <a:pathLst>
              <a:path w="946785" h="1583054">
                <a:moveTo>
                  <a:pt x="250697" y="0"/>
                </a:moveTo>
                <a:lnTo>
                  <a:pt x="0" y="1582839"/>
                </a:lnTo>
                <a:lnTo>
                  <a:pt x="946391" y="289763"/>
                </a:lnTo>
                <a:lnTo>
                  <a:pt x="905658" y="260861"/>
                </a:lnTo>
                <a:lnTo>
                  <a:pt x="864000" y="233210"/>
                </a:lnTo>
                <a:lnTo>
                  <a:pt x="821445" y="206836"/>
                </a:lnTo>
                <a:lnTo>
                  <a:pt x="778019" y="181767"/>
                </a:lnTo>
                <a:lnTo>
                  <a:pt x="733751" y="158031"/>
                </a:lnTo>
                <a:lnTo>
                  <a:pt x="688667" y="135654"/>
                </a:lnTo>
                <a:lnTo>
                  <a:pt x="642794" y="114665"/>
                </a:lnTo>
                <a:lnTo>
                  <a:pt x="596160" y="95091"/>
                </a:lnTo>
                <a:lnTo>
                  <a:pt x="548792" y="76960"/>
                </a:lnTo>
                <a:lnTo>
                  <a:pt x="500718" y="60298"/>
                </a:lnTo>
                <a:lnTo>
                  <a:pt x="451964" y="45134"/>
                </a:lnTo>
                <a:lnTo>
                  <a:pt x="402557" y="31494"/>
                </a:lnTo>
                <a:lnTo>
                  <a:pt x="352526" y="19407"/>
                </a:lnTo>
                <a:lnTo>
                  <a:pt x="301897" y="8900"/>
                </a:lnTo>
                <a:lnTo>
                  <a:pt x="250697" y="0"/>
                </a:lnTo>
                <a:close/>
              </a:path>
            </a:pathLst>
          </a:custGeom>
          <a:solidFill>
            <a:srgbClr val="F9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3039" y="8465997"/>
            <a:ext cx="1089025" cy="1684655"/>
          </a:xfrm>
          <a:custGeom>
            <a:avLst/>
            <a:gdLst/>
            <a:ahLst/>
            <a:cxnLst/>
            <a:rect l="l" t="t" r="r" b="b"/>
            <a:pathLst>
              <a:path w="1089025" h="1684654">
                <a:moveTo>
                  <a:pt x="825411" y="0"/>
                </a:moveTo>
                <a:lnTo>
                  <a:pt x="772678" y="810"/>
                </a:lnTo>
                <a:lnTo>
                  <a:pt x="720350" y="3227"/>
                </a:lnTo>
                <a:lnTo>
                  <a:pt x="668450" y="7226"/>
                </a:lnTo>
                <a:lnTo>
                  <a:pt x="617003" y="12782"/>
                </a:lnTo>
                <a:lnTo>
                  <a:pt x="566031" y="19873"/>
                </a:lnTo>
                <a:lnTo>
                  <a:pt x="515558" y="28473"/>
                </a:lnTo>
                <a:lnTo>
                  <a:pt x="465607" y="38560"/>
                </a:lnTo>
                <a:lnTo>
                  <a:pt x="416202" y="50109"/>
                </a:lnTo>
                <a:lnTo>
                  <a:pt x="367367" y="63096"/>
                </a:lnTo>
                <a:lnTo>
                  <a:pt x="319124" y="77497"/>
                </a:lnTo>
                <a:lnTo>
                  <a:pt x="271498" y="93289"/>
                </a:lnTo>
                <a:lnTo>
                  <a:pt x="224512" y="110448"/>
                </a:lnTo>
                <a:lnTo>
                  <a:pt x="178189" y="128949"/>
                </a:lnTo>
                <a:lnTo>
                  <a:pt x="132553" y="148768"/>
                </a:lnTo>
                <a:lnTo>
                  <a:pt x="87627" y="169883"/>
                </a:lnTo>
                <a:lnTo>
                  <a:pt x="43434" y="192268"/>
                </a:lnTo>
                <a:lnTo>
                  <a:pt x="0" y="215900"/>
                </a:lnTo>
                <a:lnTo>
                  <a:pt x="825411" y="1684350"/>
                </a:lnTo>
                <a:lnTo>
                  <a:pt x="1088923" y="20574"/>
                </a:lnTo>
                <a:lnTo>
                  <a:pt x="1037152" y="13255"/>
                </a:lnTo>
                <a:lnTo>
                  <a:pt x="984892" y="7505"/>
                </a:lnTo>
                <a:lnTo>
                  <a:pt x="932166" y="3357"/>
                </a:lnTo>
                <a:lnTo>
                  <a:pt x="878998" y="844"/>
                </a:lnTo>
                <a:lnTo>
                  <a:pt x="825411" y="0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4736" y="9270000"/>
            <a:ext cx="1764030" cy="882015"/>
          </a:xfrm>
          <a:custGeom>
            <a:avLst/>
            <a:gdLst/>
            <a:ahLst/>
            <a:cxnLst/>
            <a:rect l="l" t="t" r="r" b="b"/>
            <a:pathLst>
              <a:path w="1764029" h="882015">
                <a:moveTo>
                  <a:pt x="882002" y="0"/>
                </a:moveTo>
                <a:lnTo>
                  <a:pt x="833608" y="1305"/>
                </a:lnTo>
                <a:lnTo>
                  <a:pt x="785897" y="5175"/>
                </a:lnTo>
                <a:lnTo>
                  <a:pt x="738935" y="11544"/>
                </a:lnTo>
                <a:lnTo>
                  <a:pt x="692790" y="20343"/>
                </a:lnTo>
                <a:lnTo>
                  <a:pt x="647529" y="31506"/>
                </a:lnTo>
                <a:lnTo>
                  <a:pt x="603219" y="44965"/>
                </a:lnTo>
                <a:lnTo>
                  <a:pt x="559928" y="60654"/>
                </a:lnTo>
                <a:lnTo>
                  <a:pt x="517722" y="78504"/>
                </a:lnTo>
                <a:lnTo>
                  <a:pt x="476669" y="98448"/>
                </a:lnTo>
                <a:lnTo>
                  <a:pt x="436836" y="120420"/>
                </a:lnTo>
                <a:lnTo>
                  <a:pt x="398291" y="144352"/>
                </a:lnTo>
                <a:lnTo>
                  <a:pt x="361101" y="170177"/>
                </a:lnTo>
                <a:lnTo>
                  <a:pt x="325332" y="197827"/>
                </a:lnTo>
                <a:lnTo>
                  <a:pt x="291053" y="227236"/>
                </a:lnTo>
                <a:lnTo>
                  <a:pt x="258330" y="258335"/>
                </a:lnTo>
                <a:lnTo>
                  <a:pt x="227231" y="291058"/>
                </a:lnTo>
                <a:lnTo>
                  <a:pt x="197823" y="325337"/>
                </a:lnTo>
                <a:lnTo>
                  <a:pt x="170173" y="361106"/>
                </a:lnTo>
                <a:lnTo>
                  <a:pt x="144349" y="398297"/>
                </a:lnTo>
                <a:lnTo>
                  <a:pt x="120418" y="436842"/>
                </a:lnTo>
                <a:lnTo>
                  <a:pt x="98446" y="476674"/>
                </a:lnTo>
                <a:lnTo>
                  <a:pt x="78502" y="517727"/>
                </a:lnTo>
                <a:lnTo>
                  <a:pt x="60652" y="559933"/>
                </a:lnTo>
                <a:lnTo>
                  <a:pt x="44964" y="603224"/>
                </a:lnTo>
                <a:lnTo>
                  <a:pt x="31505" y="647533"/>
                </a:lnTo>
                <a:lnTo>
                  <a:pt x="20342" y="692794"/>
                </a:lnTo>
                <a:lnTo>
                  <a:pt x="11543" y="738938"/>
                </a:lnTo>
                <a:lnTo>
                  <a:pt x="5175" y="785899"/>
                </a:lnTo>
                <a:lnTo>
                  <a:pt x="1305" y="833610"/>
                </a:lnTo>
                <a:lnTo>
                  <a:pt x="0" y="882002"/>
                </a:lnTo>
                <a:lnTo>
                  <a:pt x="1764004" y="882002"/>
                </a:lnTo>
                <a:lnTo>
                  <a:pt x="1762699" y="833610"/>
                </a:lnTo>
                <a:lnTo>
                  <a:pt x="1758829" y="785899"/>
                </a:lnTo>
                <a:lnTo>
                  <a:pt x="1752460" y="738938"/>
                </a:lnTo>
                <a:lnTo>
                  <a:pt x="1743661" y="692794"/>
                </a:lnTo>
                <a:lnTo>
                  <a:pt x="1732498" y="647533"/>
                </a:lnTo>
                <a:lnTo>
                  <a:pt x="1719038" y="603224"/>
                </a:lnTo>
                <a:lnTo>
                  <a:pt x="1703350" y="559933"/>
                </a:lnTo>
                <a:lnTo>
                  <a:pt x="1685500" y="517727"/>
                </a:lnTo>
                <a:lnTo>
                  <a:pt x="1665555" y="476674"/>
                </a:lnTo>
                <a:lnTo>
                  <a:pt x="1643583" y="436842"/>
                </a:lnTo>
                <a:lnTo>
                  <a:pt x="1619651" y="398297"/>
                </a:lnTo>
                <a:lnTo>
                  <a:pt x="1593827" y="361106"/>
                </a:lnTo>
                <a:lnTo>
                  <a:pt x="1566176" y="325337"/>
                </a:lnTo>
                <a:lnTo>
                  <a:pt x="1536768" y="291058"/>
                </a:lnTo>
                <a:lnTo>
                  <a:pt x="1505669" y="258335"/>
                </a:lnTo>
                <a:lnTo>
                  <a:pt x="1472946" y="227236"/>
                </a:lnTo>
                <a:lnTo>
                  <a:pt x="1438666" y="197827"/>
                </a:lnTo>
                <a:lnTo>
                  <a:pt x="1402897" y="170177"/>
                </a:lnTo>
                <a:lnTo>
                  <a:pt x="1365707" y="144352"/>
                </a:lnTo>
                <a:lnTo>
                  <a:pt x="1327162" y="120420"/>
                </a:lnTo>
                <a:lnTo>
                  <a:pt x="1287329" y="98448"/>
                </a:lnTo>
                <a:lnTo>
                  <a:pt x="1246276" y="78504"/>
                </a:lnTo>
                <a:lnTo>
                  <a:pt x="1204071" y="60654"/>
                </a:lnTo>
                <a:lnTo>
                  <a:pt x="1160780" y="44965"/>
                </a:lnTo>
                <a:lnTo>
                  <a:pt x="1116470" y="31506"/>
                </a:lnTo>
                <a:lnTo>
                  <a:pt x="1071210" y="20343"/>
                </a:lnTo>
                <a:lnTo>
                  <a:pt x="1025065" y="11544"/>
                </a:lnTo>
                <a:lnTo>
                  <a:pt x="978104" y="5175"/>
                </a:lnTo>
                <a:lnTo>
                  <a:pt x="930394" y="1305"/>
                </a:lnTo>
                <a:lnTo>
                  <a:pt x="882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4501" y="8891841"/>
            <a:ext cx="1109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20" dirty="0">
                <a:solidFill>
                  <a:srgbClr val="E32121"/>
                </a:solidFill>
                <a:latin typeface="Arial"/>
                <a:cs typeface="Arial"/>
              </a:rPr>
              <a:t>200 </a:t>
            </a:r>
            <a:r>
              <a:rPr sz="900" b="1" spc="-55" dirty="0">
                <a:solidFill>
                  <a:srgbClr val="E32121"/>
                </a:solidFill>
                <a:latin typeface="Trebuchet MS"/>
                <a:cs typeface="Trebuchet MS"/>
              </a:rPr>
              <a:t>employees </a:t>
            </a:r>
            <a:r>
              <a:rPr sz="900" b="1" spc="-45" dirty="0">
                <a:solidFill>
                  <a:srgbClr val="E32121"/>
                </a:solidFill>
                <a:latin typeface="Trebuchet MS"/>
                <a:cs typeface="Trebuchet MS"/>
              </a:rPr>
              <a:t>and</a:t>
            </a:r>
            <a:r>
              <a:rPr sz="900" b="1" spc="-160" dirty="0">
                <a:solidFill>
                  <a:srgbClr val="E32121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E32121"/>
                </a:solidFill>
                <a:latin typeface="Trebuchet MS"/>
                <a:cs typeface="Trebuchet MS"/>
              </a:rPr>
              <a:t>+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25737" y="7942465"/>
            <a:ext cx="2720975" cy="5334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pl-PL" sz="900" b="1" spc="50" dirty="0" smtClean="0">
                <a:solidFill>
                  <a:srgbClr val="EC7206"/>
                </a:solidFill>
                <a:latin typeface="Arial"/>
                <a:cs typeface="Arial"/>
              </a:rPr>
              <a:t>From</a:t>
            </a:r>
            <a:r>
              <a:rPr sz="900" b="1" spc="50" dirty="0" smtClean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900" b="1" spc="110" dirty="0">
                <a:solidFill>
                  <a:srgbClr val="EC7206"/>
                </a:solidFill>
                <a:latin typeface="Arial"/>
                <a:cs typeface="Arial"/>
              </a:rPr>
              <a:t>50 </a:t>
            </a:r>
            <a:r>
              <a:rPr lang="pl-PL" sz="900" b="1" spc="30" dirty="0" smtClean="0">
                <a:solidFill>
                  <a:srgbClr val="EC7206"/>
                </a:solidFill>
                <a:latin typeface="Arial"/>
                <a:cs typeface="Arial"/>
              </a:rPr>
              <a:t>to</a:t>
            </a:r>
            <a:r>
              <a:rPr sz="900" b="1" spc="30" dirty="0" smtClean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EC7206"/>
                </a:solidFill>
                <a:latin typeface="Arial"/>
                <a:cs typeface="Arial"/>
              </a:rPr>
              <a:t>199</a:t>
            </a:r>
            <a:r>
              <a:rPr sz="900" b="1" spc="-114" dirty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EC7206"/>
                </a:solidFill>
                <a:latin typeface="Trebuchet MS"/>
                <a:cs typeface="Trebuchet MS"/>
              </a:rPr>
              <a:t>employees</a:t>
            </a:r>
            <a:endParaRPr sz="900" dirty="0">
              <a:latin typeface="Trebuchet MS"/>
              <a:cs typeface="Trebuchet MS"/>
            </a:endParaRPr>
          </a:p>
          <a:p>
            <a:pPr marL="1518285">
              <a:lnSpc>
                <a:spcPct val="100000"/>
              </a:lnSpc>
              <a:spcBef>
                <a:spcPts val="425"/>
              </a:spcBef>
            </a:pPr>
            <a:r>
              <a:rPr lang="pl-PL" sz="900" b="1" spc="50" dirty="0" smtClean="0">
                <a:solidFill>
                  <a:srgbClr val="F9B500"/>
                </a:solidFill>
                <a:latin typeface="Arial"/>
                <a:cs typeface="Arial"/>
              </a:rPr>
              <a:t>From</a:t>
            </a:r>
            <a:r>
              <a:rPr sz="900" b="1" spc="50" dirty="0" smtClean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900" b="1" spc="105" dirty="0">
                <a:solidFill>
                  <a:srgbClr val="F9B500"/>
                </a:solidFill>
                <a:latin typeface="Arial"/>
                <a:cs typeface="Arial"/>
              </a:rPr>
              <a:t>20 </a:t>
            </a:r>
            <a:r>
              <a:rPr lang="pl-PL" sz="900" b="1" spc="30" dirty="0" smtClean="0">
                <a:solidFill>
                  <a:srgbClr val="F9B500"/>
                </a:solidFill>
                <a:latin typeface="Arial"/>
                <a:cs typeface="Arial"/>
              </a:rPr>
              <a:t>to</a:t>
            </a:r>
            <a:r>
              <a:rPr sz="900" b="1" spc="30" dirty="0" smtClean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900" b="1" spc="105" dirty="0">
                <a:solidFill>
                  <a:srgbClr val="F9B500"/>
                </a:solidFill>
                <a:latin typeface="Arial"/>
                <a:cs typeface="Arial"/>
              </a:rPr>
              <a:t>49</a:t>
            </a:r>
            <a:r>
              <a:rPr sz="900" b="1" spc="-160" dirty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F9B500"/>
                </a:solidFill>
                <a:latin typeface="Trebuchet MS"/>
                <a:cs typeface="Trebuchet MS"/>
              </a:rPr>
              <a:t>employees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34900" y="9036431"/>
            <a:ext cx="1186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67AF24"/>
                </a:solidFill>
                <a:latin typeface="Trebuchet MS"/>
                <a:cs typeface="Trebuchet MS"/>
              </a:rPr>
              <a:t>less than </a:t>
            </a:r>
            <a:r>
              <a:rPr sz="900" b="1" spc="105" dirty="0">
                <a:solidFill>
                  <a:srgbClr val="67AF24"/>
                </a:solidFill>
                <a:latin typeface="Arial"/>
                <a:cs typeface="Arial"/>
              </a:rPr>
              <a:t>20</a:t>
            </a:r>
            <a:r>
              <a:rPr sz="900" b="1" spc="-15" dirty="0">
                <a:solidFill>
                  <a:srgbClr val="67AF24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67AF24"/>
                </a:solidFill>
                <a:latin typeface="Trebuchet MS"/>
                <a:cs typeface="Trebuchet MS"/>
              </a:rPr>
              <a:t>employees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39150" y="9026976"/>
            <a:ext cx="847090" cy="534035"/>
          </a:xfrm>
          <a:custGeom>
            <a:avLst/>
            <a:gdLst/>
            <a:ahLst/>
            <a:cxnLst/>
            <a:rect l="l" t="t" r="r" b="b"/>
            <a:pathLst>
              <a:path w="847089" h="534034">
                <a:moveTo>
                  <a:pt x="846556" y="533692"/>
                </a:moveTo>
                <a:lnTo>
                  <a:pt x="0" y="0"/>
                </a:lnTo>
              </a:path>
            </a:pathLst>
          </a:custGeom>
          <a:ln w="12700">
            <a:solidFill>
              <a:srgbClr val="E2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51199" y="8198218"/>
            <a:ext cx="173990" cy="1071245"/>
          </a:xfrm>
          <a:custGeom>
            <a:avLst/>
            <a:gdLst/>
            <a:ahLst/>
            <a:cxnLst/>
            <a:rect l="l" t="t" r="r" b="b"/>
            <a:pathLst>
              <a:path w="173989" h="1071245">
                <a:moveTo>
                  <a:pt x="173405" y="1070775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2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85564" y="8396072"/>
            <a:ext cx="366395" cy="841375"/>
          </a:xfrm>
          <a:custGeom>
            <a:avLst/>
            <a:gdLst/>
            <a:ahLst/>
            <a:cxnLst/>
            <a:rect l="l" t="t" r="r" b="b"/>
            <a:pathLst>
              <a:path w="366395" h="841375">
                <a:moveTo>
                  <a:pt x="0" y="841070"/>
                </a:moveTo>
                <a:lnTo>
                  <a:pt x="366217" y="0"/>
                </a:lnTo>
              </a:path>
            </a:pathLst>
          </a:custGeom>
          <a:ln w="12700">
            <a:solidFill>
              <a:srgbClr val="F9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5004" y="9182053"/>
            <a:ext cx="948690" cy="489584"/>
          </a:xfrm>
          <a:custGeom>
            <a:avLst/>
            <a:gdLst/>
            <a:ahLst/>
            <a:cxnLst/>
            <a:rect l="l" t="t" r="r" b="b"/>
            <a:pathLst>
              <a:path w="948689" h="489584">
                <a:moveTo>
                  <a:pt x="0" y="489305"/>
                </a:moveTo>
                <a:lnTo>
                  <a:pt x="948207" y="0"/>
                </a:lnTo>
              </a:path>
            </a:pathLst>
          </a:custGeom>
          <a:ln w="12700">
            <a:solidFill>
              <a:srgbClr val="67A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916" y="7084936"/>
            <a:ext cx="1137475" cy="1137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455341" y="9350766"/>
            <a:ext cx="36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04946" y="8803612"/>
            <a:ext cx="347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21,3%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8005" y="8918826"/>
            <a:ext cx="355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15,4%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0692" y="9471466"/>
            <a:ext cx="1951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90"/>
              </a:lnSpc>
              <a:spcBef>
                <a:spcPts val="100"/>
              </a:spcBef>
            </a:pPr>
            <a:r>
              <a:rPr sz="900" b="1" spc="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900" b="1" spc="6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00" b="1" spc="25" dirty="0">
                <a:solidFill>
                  <a:srgbClr val="FFFFFF"/>
                </a:solidFill>
                <a:latin typeface="Arial"/>
                <a:cs typeface="Arial"/>
              </a:rPr>
              <a:t>,6%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50" spc="-120" dirty="0">
                <a:solidFill>
                  <a:srgbClr val="1A171C"/>
                </a:solidFill>
                <a:latin typeface="Arial"/>
                <a:cs typeface="Arial"/>
              </a:rPr>
              <a:t>Size</a:t>
            </a:r>
            <a:r>
              <a:rPr sz="1250" spc="-75" dirty="0">
                <a:solidFill>
                  <a:srgbClr val="1A171C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1A171C"/>
                </a:solidFill>
                <a:latin typeface="Arial"/>
                <a:cs typeface="Arial"/>
              </a:rPr>
              <a:t>distribution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7559992" cy="197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324" y="430057"/>
            <a:ext cx="1647825" cy="82359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-140" dirty="0">
                <a:latin typeface="Trebuchet MS"/>
                <a:cs typeface="Trebuchet MS"/>
              </a:rPr>
              <a:t>VISITORS</a:t>
            </a:r>
          </a:p>
          <a:p>
            <a:pPr marL="41275">
              <a:lnSpc>
                <a:spcPct val="100000"/>
              </a:lnSpc>
              <a:spcBef>
                <a:spcPts val="219"/>
              </a:spcBef>
            </a:pPr>
            <a:r>
              <a:rPr sz="1200" spc="145" dirty="0"/>
              <a:t>20</a:t>
            </a:r>
            <a:r>
              <a:rPr sz="1200" spc="-180" dirty="0"/>
              <a:t> </a:t>
            </a:r>
            <a:r>
              <a:rPr sz="1200" spc="135" dirty="0"/>
              <a:t>063</a:t>
            </a:r>
            <a:r>
              <a:rPr sz="1200" spc="-15" dirty="0"/>
              <a:t> </a:t>
            </a:r>
            <a:r>
              <a:rPr sz="1200" spc="-135" dirty="0"/>
              <a:t>VISITORS</a:t>
            </a:r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1440" y="1381061"/>
            <a:ext cx="867277" cy="11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755" y="806272"/>
            <a:ext cx="170943" cy="181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403" y="664426"/>
            <a:ext cx="122694" cy="218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264" y="421208"/>
            <a:ext cx="532626" cy="57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913" y="911225"/>
            <a:ext cx="374015" cy="440690"/>
          </a:xfrm>
          <a:custGeom>
            <a:avLst/>
            <a:gdLst/>
            <a:ahLst/>
            <a:cxnLst/>
            <a:rect l="l" t="t" r="r" b="b"/>
            <a:pathLst>
              <a:path w="374015" h="440690">
                <a:moveTo>
                  <a:pt x="220218" y="0"/>
                </a:moveTo>
                <a:lnTo>
                  <a:pt x="174915" y="3836"/>
                </a:lnTo>
                <a:lnTo>
                  <a:pt x="133070" y="15379"/>
                </a:lnTo>
                <a:lnTo>
                  <a:pt x="95564" y="34037"/>
                </a:lnTo>
                <a:lnTo>
                  <a:pt x="63372" y="59220"/>
                </a:lnTo>
                <a:lnTo>
                  <a:pt x="36993" y="90657"/>
                </a:lnTo>
                <a:lnTo>
                  <a:pt x="16929" y="128181"/>
                </a:lnTo>
                <a:lnTo>
                  <a:pt x="4235" y="171172"/>
                </a:lnTo>
                <a:lnTo>
                  <a:pt x="0" y="219049"/>
                </a:lnTo>
                <a:lnTo>
                  <a:pt x="1002" y="243087"/>
                </a:lnTo>
                <a:lnTo>
                  <a:pt x="9033" y="287934"/>
                </a:lnTo>
                <a:lnTo>
                  <a:pt x="24877" y="328331"/>
                </a:lnTo>
                <a:lnTo>
                  <a:pt x="47246" y="363261"/>
                </a:lnTo>
                <a:lnTo>
                  <a:pt x="75833" y="392455"/>
                </a:lnTo>
                <a:lnTo>
                  <a:pt x="110092" y="415249"/>
                </a:lnTo>
                <a:lnTo>
                  <a:pt x="149728" y="431324"/>
                </a:lnTo>
                <a:lnTo>
                  <a:pt x="193462" y="439468"/>
                </a:lnTo>
                <a:lnTo>
                  <a:pt x="216789" y="440486"/>
                </a:lnTo>
                <a:lnTo>
                  <a:pt x="242052" y="439286"/>
                </a:lnTo>
                <a:lnTo>
                  <a:pt x="287635" y="429669"/>
                </a:lnTo>
                <a:lnTo>
                  <a:pt x="326720" y="410644"/>
                </a:lnTo>
                <a:lnTo>
                  <a:pt x="359697" y="383550"/>
                </a:lnTo>
                <a:lnTo>
                  <a:pt x="368284" y="373595"/>
                </a:lnTo>
                <a:lnTo>
                  <a:pt x="217360" y="373595"/>
                </a:lnTo>
                <a:lnTo>
                  <a:pt x="201978" y="372892"/>
                </a:lnTo>
                <a:lnTo>
                  <a:pt x="160578" y="362318"/>
                </a:lnTo>
                <a:lnTo>
                  <a:pt x="126763" y="340301"/>
                </a:lnTo>
                <a:lnTo>
                  <a:pt x="101295" y="308244"/>
                </a:lnTo>
                <a:lnTo>
                  <a:pt x="85195" y="267232"/>
                </a:lnTo>
                <a:lnTo>
                  <a:pt x="79730" y="219049"/>
                </a:lnTo>
                <a:lnTo>
                  <a:pt x="80357" y="203070"/>
                </a:lnTo>
                <a:lnTo>
                  <a:pt x="89776" y="158661"/>
                </a:lnTo>
                <a:lnTo>
                  <a:pt x="109655" y="120918"/>
                </a:lnTo>
                <a:lnTo>
                  <a:pt x="138863" y="91614"/>
                </a:lnTo>
                <a:lnTo>
                  <a:pt x="176139" y="72380"/>
                </a:lnTo>
                <a:lnTo>
                  <a:pt x="220218" y="65709"/>
                </a:lnTo>
                <a:lnTo>
                  <a:pt x="365426" y="65709"/>
                </a:lnTo>
                <a:lnTo>
                  <a:pt x="367601" y="63931"/>
                </a:lnTo>
                <a:lnTo>
                  <a:pt x="338353" y="35509"/>
                </a:lnTo>
                <a:lnTo>
                  <a:pt x="301663" y="15684"/>
                </a:lnTo>
                <a:lnTo>
                  <a:pt x="260946" y="3835"/>
                </a:lnTo>
                <a:lnTo>
                  <a:pt x="230084" y="238"/>
                </a:lnTo>
                <a:lnTo>
                  <a:pt x="220218" y="0"/>
                </a:lnTo>
                <a:close/>
              </a:path>
              <a:path w="374015" h="440690">
                <a:moveTo>
                  <a:pt x="316014" y="325056"/>
                </a:moveTo>
                <a:lnTo>
                  <a:pt x="287294" y="353059"/>
                </a:lnTo>
                <a:lnTo>
                  <a:pt x="248186" y="370257"/>
                </a:lnTo>
                <a:lnTo>
                  <a:pt x="217360" y="373595"/>
                </a:lnTo>
                <a:lnTo>
                  <a:pt x="368284" y="373595"/>
                </a:lnTo>
                <a:lnTo>
                  <a:pt x="373926" y="367055"/>
                </a:lnTo>
                <a:lnTo>
                  <a:pt x="316014" y="325056"/>
                </a:lnTo>
                <a:close/>
              </a:path>
              <a:path w="374015" h="440690">
                <a:moveTo>
                  <a:pt x="365426" y="65709"/>
                </a:moveTo>
                <a:lnTo>
                  <a:pt x="220218" y="65709"/>
                </a:lnTo>
                <a:lnTo>
                  <a:pt x="232620" y="66357"/>
                </a:lnTo>
                <a:lnTo>
                  <a:pt x="245171" y="68300"/>
                </a:lnTo>
                <a:lnTo>
                  <a:pt x="282984" y="82022"/>
                </a:lnTo>
                <a:lnTo>
                  <a:pt x="312547" y="108940"/>
                </a:lnTo>
                <a:lnTo>
                  <a:pt x="365426" y="65709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707" y="1058088"/>
            <a:ext cx="254635" cy="290195"/>
          </a:xfrm>
          <a:custGeom>
            <a:avLst/>
            <a:gdLst/>
            <a:ahLst/>
            <a:cxnLst/>
            <a:rect l="l" t="t" r="r" b="b"/>
            <a:pathLst>
              <a:path w="254634" h="290194">
                <a:moveTo>
                  <a:pt x="115285" y="108861"/>
                </a:moveTo>
                <a:lnTo>
                  <a:pt x="61573" y="119818"/>
                </a:lnTo>
                <a:lnTo>
                  <a:pt x="25910" y="140444"/>
                </a:lnTo>
                <a:lnTo>
                  <a:pt x="6113" y="169244"/>
                </a:lnTo>
                <a:lnTo>
                  <a:pt x="0" y="204723"/>
                </a:lnTo>
                <a:lnTo>
                  <a:pt x="587" y="215557"/>
                </a:lnTo>
                <a:lnTo>
                  <a:pt x="15372" y="252949"/>
                </a:lnTo>
                <a:lnTo>
                  <a:pt x="51187" y="280142"/>
                </a:lnTo>
                <a:lnTo>
                  <a:pt x="94807" y="289915"/>
                </a:lnTo>
                <a:lnTo>
                  <a:pt x="103212" y="290182"/>
                </a:lnTo>
                <a:lnTo>
                  <a:pt x="133778" y="287374"/>
                </a:lnTo>
                <a:lnTo>
                  <a:pt x="158097" y="279981"/>
                </a:lnTo>
                <a:lnTo>
                  <a:pt x="176598" y="269544"/>
                </a:lnTo>
                <a:lnTo>
                  <a:pt x="189712" y="257606"/>
                </a:lnTo>
                <a:lnTo>
                  <a:pt x="254622" y="257606"/>
                </a:lnTo>
                <a:lnTo>
                  <a:pt x="254622" y="237997"/>
                </a:lnTo>
                <a:lnTo>
                  <a:pt x="111239" y="237997"/>
                </a:lnTo>
                <a:lnTo>
                  <a:pt x="105511" y="237439"/>
                </a:lnTo>
                <a:lnTo>
                  <a:pt x="94056" y="235127"/>
                </a:lnTo>
                <a:lnTo>
                  <a:pt x="88874" y="233235"/>
                </a:lnTo>
                <a:lnTo>
                  <a:pt x="84302" y="230543"/>
                </a:lnTo>
                <a:lnTo>
                  <a:pt x="79705" y="227888"/>
                </a:lnTo>
                <a:lnTo>
                  <a:pt x="75984" y="224345"/>
                </a:lnTo>
                <a:lnTo>
                  <a:pt x="73126" y="219938"/>
                </a:lnTo>
                <a:lnTo>
                  <a:pt x="70243" y="215557"/>
                </a:lnTo>
                <a:lnTo>
                  <a:pt x="68808" y="210096"/>
                </a:lnTo>
                <a:lnTo>
                  <a:pt x="68808" y="203593"/>
                </a:lnTo>
                <a:lnTo>
                  <a:pt x="77955" y="180472"/>
                </a:lnTo>
                <a:lnTo>
                  <a:pt x="103235" y="165382"/>
                </a:lnTo>
                <a:lnTo>
                  <a:pt x="141406" y="157927"/>
                </a:lnTo>
                <a:lnTo>
                  <a:pt x="254622" y="157708"/>
                </a:lnTo>
                <a:lnTo>
                  <a:pt x="254622" y="115849"/>
                </a:lnTo>
                <a:lnTo>
                  <a:pt x="254398" y="109067"/>
                </a:lnTo>
                <a:lnTo>
                  <a:pt x="189230" y="109067"/>
                </a:lnTo>
                <a:lnTo>
                  <a:pt x="115285" y="108861"/>
                </a:lnTo>
                <a:close/>
              </a:path>
              <a:path w="254634" h="290194">
                <a:moveTo>
                  <a:pt x="254622" y="257606"/>
                </a:moveTo>
                <a:lnTo>
                  <a:pt x="190385" y="257606"/>
                </a:lnTo>
                <a:lnTo>
                  <a:pt x="190385" y="283298"/>
                </a:lnTo>
                <a:lnTo>
                  <a:pt x="254622" y="283298"/>
                </a:lnTo>
                <a:lnTo>
                  <a:pt x="254622" y="257606"/>
                </a:lnTo>
                <a:close/>
              </a:path>
              <a:path w="254634" h="290194">
                <a:moveTo>
                  <a:pt x="254622" y="157708"/>
                </a:moveTo>
                <a:lnTo>
                  <a:pt x="189230" y="157708"/>
                </a:lnTo>
                <a:lnTo>
                  <a:pt x="189230" y="167462"/>
                </a:lnTo>
                <a:lnTo>
                  <a:pt x="184211" y="194090"/>
                </a:lnTo>
                <a:lnTo>
                  <a:pt x="169825" y="216603"/>
                </a:lnTo>
                <a:lnTo>
                  <a:pt x="147080" y="232179"/>
                </a:lnTo>
                <a:lnTo>
                  <a:pt x="116979" y="237997"/>
                </a:lnTo>
                <a:lnTo>
                  <a:pt x="254622" y="237997"/>
                </a:lnTo>
                <a:lnTo>
                  <a:pt x="254622" y="157708"/>
                </a:lnTo>
                <a:close/>
              </a:path>
              <a:path w="254634" h="290194">
                <a:moveTo>
                  <a:pt x="241044" y="53898"/>
                </a:moveTo>
                <a:lnTo>
                  <a:pt x="126161" y="53898"/>
                </a:lnTo>
                <a:lnTo>
                  <a:pt x="138616" y="54641"/>
                </a:lnTo>
                <a:lnTo>
                  <a:pt x="150172" y="56869"/>
                </a:lnTo>
                <a:lnTo>
                  <a:pt x="184569" y="80862"/>
                </a:lnTo>
                <a:lnTo>
                  <a:pt x="189230" y="102438"/>
                </a:lnTo>
                <a:lnTo>
                  <a:pt x="189230" y="109067"/>
                </a:lnTo>
                <a:lnTo>
                  <a:pt x="254398" y="109067"/>
                </a:lnTo>
                <a:lnTo>
                  <a:pt x="245925" y="64483"/>
                </a:lnTo>
                <a:lnTo>
                  <a:pt x="241642" y="54917"/>
                </a:lnTo>
                <a:lnTo>
                  <a:pt x="241044" y="53898"/>
                </a:lnTo>
                <a:close/>
              </a:path>
              <a:path w="254634" h="290194">
                <a:moveTo>
                  <a:pt x="131889" y="0"/>
                </a:moveTo>
                <a:lnTo>
                  <a:pt x="85062" y="6140"/>
                </a:lnTo>
                <a:lnTo>
                  <a:pt x="40779" y="24518"/>
                </a:lnTo>
                <a:lnTo>
                  <a:pt x="15468" y="43586"/>
                </a:lnTo>
                <a:lnTo>
                  <a:pt x="51041" y="85458"/>
                </a:lnTo>
                <a:lnTo>
                  <a:pt x="58061" y="79110"/>
                </a:lnTo>
                <a:lnTo>
                  <a:pt x="65943" y="73267"/>
                </a:lnTo>
                <a:lnTo>
                  <a:pt x="104794" y="56211"/>
                </a:lnTo>
                <a:lnTo>
                  <a:pt x="126161" y="53898"/>
                </a:lnTo>
                <a:lnTo>
                  <a:pt x="241044" y="53898"/>
                </a:lnTo>
                <a:lnTo>
                  <a:pt x="236322" y="45852"/>
                </a:lnTo>
                <a:lnTo>
                  <a:pt x="203662" y="15889"/>
                </a:lnTo>
                <a:lnTo>
                  <a:pt x="165365" y="2589"/>
                </a:lnTo>
                <a:lnTo>
                  <a:pt x="149435" y="647"/>
                </a:lnTo>
                <a:lnTo>
                  <a:pt x="131889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671" y="972172"/>
            <a:ext cx="192405" cy="369570"/>
          </a:xfrm>
          <a:custGeom>
            <a:avLst/>
            <a:gdLst/>
            <a:ahLst/>
            <a:cxnLst/>
            <a:rect l="l" t="t" r="r" b="b"/>
            <a:pathLst>
              <a:path w="192405" h="369569">
                <a:moveTo>
                  <a:pt x="114807" y="198755"/>
                </a:moveTo>
                <a:lnTo>
                  <a:pt x="45961" y="198755"/>
                </a:lnTo>
                <a:lnTo>
                  <a:pt x="45961" y="369201"/>
                </a:lnTo>
                <a:lnTo>
                  <a:pt x="114807" y="369201"/>
                </a:lnTo>
                <a:lnTo>
                  <a:pt x="114807" y="198755"/>
                </a:lnTo>
                <a:close/>
              </a:path>
              <a:path w="192405" h="369569">
                <a:moveTo>
                  <a:pt x="180009" y="143700"/>
                </a:moveTo>
                <a:lnTo>
                  <a:pt x="0" y="143700"/>
                </a:lnTo>
                <a:lnTo>
                  <a:pt x="0" y="198755"/>
                </a:lnTo>
                <a:lnTo>
                  <a:pt x="180009" y="198755"/>
                </a:lnTo>
                <a:lnTo>
                  <a:pt x="180009" y="143700"/>
                </a:lnTo>
                <a:close/>
              </a:path>
              <a:path w="192405" h="369569">
                <a:moveTo>
                  <a:pt x="164846" y="0"/>
                </a:moveTo>
                <a:lnTo>
                  <a:pt x="157238" y="0"/>
                </a:lnTo>
                <a:lnTo>
                  <a:pt x="141847" y="628"/>
                </a:lnTo>
                <a:lnTo>
                  <a:pt x="103886" y="10033"/>
                </a:lnTo>
                <a:lnTo>
                  <a:pt x="69773" y="37261"/>
                </a:lnTo>
                <a:lnTo>
                  <a:pt x="51409" y="77127"/>
                </a:lnTo>
                <a:lnTo>
                  <a:pt x="45961" y="124447"/>
                </a:lnTo>
                <a:lnTo>
                  <a:pt x="45961" y="143700"/>
                </a:lnTo>
                <a:lnTo>
                  <a:pt x="114807" y="143700"/>
                </a:lnTo>
                <a:lnTo>
                  <a:pt x="114909" y="112245"/>
                </a:lnTo>
                <a:lnTo>
                  <a:pt x="115354" y="106476"/>
                </a:lnTo>
                <a:lnTo>
                  <a:pt x="131051" y="68059"/>
                </a:lnTo>
                <a:lnTo>
                  <a:pt x="151295" y="58508"/>
                </a:lnTo>
                <a:lnTo>
                  <a:pt x="187931" y="58508"/>
                </a:lnTo>
                <a:lnTo>
                  <a:pt x="192214" y="4013"/>
                </a:lnTo>
                <a:lnTo>
                  <a:pt x="186842" y="2476"/>
                </a:lnTo>
                <a:lnTo>
                  <a:pt x="181597" y="1435"/>
                </a:lnTo>
                <a:lnTo>
                  <a:pt x="171259" y="292"/>
                </a:lnTo>
                <a:lnTo>
                  <a:pt x="164846" y="0"/>
                </a:lnTo>
                <a:close/>
              </a:path>
              <a:path w="192405" h="369569">
                <a:moveTo>
                  <a:pt x="187931" y="58508"/>
                </a:moveTo>
                <a:lnTo>
                  <a:pt x="166204" y="58508"/>
                </a:lnTo>
                <a:lnTo>
                  <a:pt x="170916" y="58864"/>
                </a:lnTo>
                <a:lnTo>
                  <a:pt x="179705" y="60401"/>
                </a:lnTo>
                <a:lnTo>
                  <a:pt x="183794" y="61366"/>
                </a:lnTo>
                <a:lnTo>
                  <a:pt x="187617" y="62509"/>
                </a:lnTo>
                <a:lnTo>
                  <a:pt x="187931" y="58508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3758" y="1037602"/>
            <a:ext cx="0" cy="304165"/>
          </a:xfrm>
          <a:custGeom>
            <a:avLst/>
            <a:gdLst/>
            <a:ahLst/>
            <a:cxnLst/>
            <a:rect l="l" t="t" r="r" b="b"/>
            <a:pathLst>
              <a:path h="304165">
                <a:moveTo>
                  <a:pt x="0" y="0"/>
                </a:moveTo>
                <a:lnTo>
                  <a:pt x="0" y="303771"/>
                </a:lnTo>
              </a:path>
            </a:pathLst>
          </a:custGeom>
          <a:ln w="68821">
            <a:solidFill>
              <a:srgbClr val="1A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04" y="2240077"/>
            <a:ext cx="6264275" cy="348615"/>
          </a:xfrm>
          <a:prstGeom prst="rect">
            <a:avLst/>
          </a:prstGeom>
          <a:solidFill>
            <a:srgbClr val="FFDF21"/>
          </a:solidFill>
        </p:spPr>
        <p:txBody>
          <a:bodyPr vert="horz" wrap="square" lIns="0" tIns="6985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550"/>
              </a:spcBef>
            </a:pPr>
            <a:r>
              <a:rPr sz="1250" b="1" spc="-55" dirty="0">
                <a:solidFill>
                  <a:srgbClr val="D40032"/>
                </a:solidFill>
                <a:latin typeface="Trebuchet MS"/>
                <a:cs typeface="Trebuchet MS"/>
              </a:rPr>
              <a:t>POSITION </a:t>
            </a:r>
            <a:r>
              <a:rPr sz="1250" b="1" spc="-15" dirty="0">
                <a:solidFill>
                  <a:srgbClr val="D40032"/>
                </a:solidFill>
                <a:latin typeface="Trebuchet MS"/>
                <a:cs typeface="Trebuchet MS"/>
              </a:rPr>
              <a:t>IN </a:t>
            </a:r>
            <a:r>
              <a:rPr sz="1250" b="1" spc="-110" dirty="0">
                <a:solidFill>
                  <a:srgbClr val="D40032"/>
                </a:solidFill>
                <a:latin typeface="Trebuchet MS"/>
                <a:cs typeface="Trebuchet MS"/>
              </a:rPr>
              <a:t>THE</a:t>
            </a:r>
            <a:r>
              <a:rPr sz="1250" b="1" spc="-220" dirty="0">
                <a:solidFill>
                  <a:srgbClr val="D40032"/>
                </a:solidFill>
                <a:latin typeface="Trebuchet MS"/>
                <a:cs typeface="Trebuchet MS"/>
              </a:rPr>
              <a:t> </a:t>
            </a:r>
            <a:r>
              <a:rPr sz="1250" b="1" spc="-35" dirty="0">
                <a:solidFill>
                  <a:srgbClr val="D40032"/>
                </a:solidFill>
                <a:latin typeface="Trebuchet MS"/>
                <a:cs typeface="Trebuchet MS"/>
              </a:rPr>
              <a:t>COMPANIES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93717" y="7678534"/>
            <a:ext cx="1031875" cy="618490"/>
          </a:xfrm>
          <a:custGeom>
            <a:avLst/>
            <a:gdLst/>
            <a:ahLst/>
            <a:cxnLst/>
            <a:rect l="l" t="t" r="r" b="b"/>
            <a:pathLst>
              <a:path w="1031875" h="618490">
                <a:moveTo>
                  <a:pt x="885532" y="0"/>
                </a:moveTo>
                <a:lnTo>
                  <a:pt x="0" y="618223"/>
                </a:lnTo>
                <a:lnTo>
                  <a:pt x="1031493" y="297357"/>
                </a:lnTo>
                <a:lnTo>
                  <a:pt x="1016216" y="251837"/>
                </a:lnTo>
                <a:lnTo>
                  <a:pt x="998994" y="207248"/>
                </a:lnTo>
                <a:lnTo>
                  <a:pt x="979880" y="163641"/>
                </a:lnTo>
                <a:lnTo>
                  <a:pt x="958924" y="121064"/>
                </a:lnTo>
                <a:lnTo>
                  <a:pt x="936180" y="79565"/>
                </a:lnTo>
                <a:lnTo>
                  <a:pt x="911698" y="39194"/>
                </a:lnTo>
                <a:lnTo>
                  <a:pt x="885532" y="0"/>
                </a:lnTo>
                <a:close/>
              </a:path>
            </a:pathLst>
          </a:custGeom>
          <a:solidFill>
            <a:srgbClr val="009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3691" y="7226096"/>
            <a:ext cx="281940" cy="1071245"/>
          </a:xfrm>
          <a:custGeom>
            <a:avLst/>
            <a:gdLst/>
            <a:ahLst/>
            <a:cxnLst/>
            <a:rect l="l" t="t" r="r" b="b"/>
            <a:pathLst>
              <a:path w="281939" h="1071245">
                <a:moveTo>
                  <a:pt x="142087" y="0"/>
                </a:moveTo>
                <a:lnTo>
                  <a:pt x="0" y="1070648"/>
                </a:lnTo>
                <a:lnTo>
                  <a:pt x="281749" y="27889"/>
                </a:lnTo>
                <a:lnTo>
                  <a:pt x="247452" y="19245"/>
                </a:lnTo>
                <a:lnTo>
                  <a:pt x="212732" y="11696"/>
                </a:lnTo>
                <a:lnTo>
                  <a:pt x="177606" y="5272"/>
                </a:lnTo>
                <a:lnTo>
                  <a:pt x="142087" y="0"/>
                </a:lnTo>
                <a:close/>
              </a:path>
            </a:pathLst>
          </a:custGeom>
          <a:solidFill>
            <a:srgbClr val="3E2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3696" y="7216788"/>
            <a:ext cx="1080135" cy="1521460"/>
          </a:xfrm>
          <a:custGeom>
            <a:avLst/>
            <a:gdLst/>
            <a:ahLst/>
            <a:cxnLst/>
            <a:rect l="l" t="t" r="r" b="b"/>
            <a:pathLst>
              <a:path w="1080135" h="1521459">
                <a:moveTo>
                  <a:pt x="1079956" y="0"/>
                </a:moveTo>
                <a:lnTo>
                  <a:pt x="1031851" y="1053"/>
                </a:lnTo>
                <a:lnTo>
                  <a:pt x="984284" y="4181"/>
                </a:lnTo>
                <a:lnTo>
                  <a:pt x="937300" y="9341"/>
                </a:lnTo>
                <a:lnTo>
                  <a:pt x="890943" y="16488"/>
                </a:lnTo>
                <a:lnTo>
                  <a:pt x="845257" y="25579"/>
                </a:lnTo>
                <a:lnTo>
                  <a:pt x="800284" y="36570"/>
                </a:lnTo>
                <a:lnTo>
                  <a:pt x="756070" y="49416"/>
                </a:lnTo>
                <a:lnTo>
                  <a:pt x="712658" y="64074"/>
                </a:lnTo>
                <a:lnTo>
                  <a:pt x="670093" y="80500"/>
                </a:lnTo>
                <a:lnTo>
                  <a:pt x="628417" y="98650"/>
                </a:lnTo>
                <a:lnTo>
                  <a:pt x="587675" y="118480"/>
                </a:lnTo>
                <a:lnTo>
                  <a:pt x="547912" y="139947"/>
                </a:lnTo>
                <a:lnTo>
                  <a:pt x="509169" y="163006"/>
                </a:lnTo>
                <a:lnTo>
                  <a:pt x="471493" y="187613"/>
                </a:lnTo>
                <a:lnTo>
                  <a:pt x="434926" y="213725"/>
                </a:lnTo>
                <a:lnTo>
                  <a:pt x="399512" y="241297"/>
                </a:lnTo>
                <a:lnTo>
                  <a:pt x="365295" y="270287"/>
                </a:lnTo>
                <a:lnTo>
                  <a:pt x="332320" y="300649"/>
                </a:lnTo>
                <a:lnTo>
                  <a:pt x="300630" y="332340"/>
                </a:lnTo>
                <a:lnTo>
                  <a:pt x="270269" y="365316"/>
                </a:lnTo>
                <a:lnTo>
                  <a:pt x="241281" y="399534"/>
                </a:lnTo>
                <a:lnTo>
                  <a:pt x="213709" y="434949"/>
                </a:lnTo>
                <a:lnTo>
                  <a:pt x="187598" y="471517"/>
                </a:lnTo>
                <a:lnTo>
                  <a:pt x="162992" y="509194"/>
                </a:lnTo>
                <a:lnTo>
                  <a:pt x="139934" y="547938"/>
                </a:lnTo>
                <a:lnTo>
                  <a:pt x="118469" y="587703"/>
                </a:lnTo>
                <a:lnTo>
                  <a:pt x="98639" y="628445"/>
                </a:lnTo>
                <a:lnTo>
                  <a:pt x="80490" y="670122"/>
                </a:lnTo>
                <a:lnTo>
                  <a:pt x="64065" y="712689"/>
                </a:lnTo>
                <a:lnTo>
                  <a:pt x="49408" y="756101"/>
                </a:lnTo>
                <a:lnTo>
                  <a:pt x="36563" y="800316"/>
                </a:lnTo>
                <a:lnTo>
                  <a:pt x="25574" y="845290"/>
                </a:lnTo>
                <a:lnTo>
                  <a:pt x="16484" y="890978"/>
                </a:lnTo>
                <a:lnTo>
                  <a:pt x="9338" y="937336"/>
                </a:lnTo>
                <a:lnTo>
                  <a:pt x="4179" y="984321"/>
                </a:lnTo>
                <a:lnTo>
                  <a:pt x="1051" y="1031888"/>
                </a:lnTo>
                <a:lnTo>
                  <a:pt x="0" y="1080008"/>
                </a:lnTo>
                <a:lnTo>
                  <a:pt x="1236" y="1132116"/>
                </a:lnTo>
                <a:lnTo>
                  <a:pt x="4908" y="1183599"/>
                </a:lnTo>
                <a:lnTo>
                  <a:pt x="10960" y="1234388"/>
                </a:lnTo>
                <a:lnTo>
                  <a:pt x="19334" y="1284427"/>
                </a:lnTo>
                <a:lnTo>
                  <a:pt x="29976" y="1333662"/>
                </a:lnTo>
                <a:lnTo>
                  <a:pt x="42827" y="1382036"/>
                </a:lnTo>
                <a:lnTo>
                  <a:pt x="57833" y="1429493"/>
                </a:lnTo>
                <a:lnTo>
                  <a:pt x="74936" y="1475977"/>
                </a:lnTo>
                <a:lnTo>
                  <a:pt x="94081" y="1521434"/>
                </a:lnTo>
                <a:lnTo>
                  <a:pt x="1079969" y="1080008"/>
                </a:lnTo>
                <a:lnTo>
                  <a:pt x="1079956" y="0"/>
                </a:lnTo>
                <a:close/>
              </a:path>
            </a:pathLst>
          </a:custGeom>
          <a:solidFill>
            <a:srgbClr val="E3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3653" y="7218527"/>
            <a:ext cx="142240" cy="1078230"/>
          </a:xfrm>
          <a:custGeom>
            <a:avLst/>
            <a:gdLst/>
            <a:ahLst/>
            <a:cxnLst/>
            <a:rect l="l" t="t" r="r" b="b"/>
            <a:pathLst>
              <a:path w="142239" h="1078229">
                <a:moveTo>
                  <a:pt x="61036" y="0"/>
                </a:moveTo>
                <a:lnTo>
                  <a:pt x="0" y="1078217"/>
                </a:lnTo>
                <a:lnTo>
                  <a:pt x="142138" y="7569"/>
                </a:lnTo>
                <a:lnTo>
                  <a:pt x="122024" y="5116"/>
                </a:lnTo>
                <a:lnTo>
                  <a:pt x="101801" y="3036"/>
                </a:lnTo>
                <a:lnTo>
                  <a:pt x="81471" y="1330"/>
                </a:lnTo>
                <a:lnTo>
                  <a:pt x="61036" y="0"/>
                </a:lnTo>
                <a:close/>
              </a:path>
            </a:pathLst>
          </a:custGeom>
          <a:solidFill>
            <a:srgbClr val="894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3653" y="7216775"/>
            <a:ext cx="61594" cy="1080135"/>
          </a:xfrm>
          <a:custGeom>
            <a:avLst/>
            <a:gdLst/>
            <a:ahLst/>
            <a:cxnLst/>
            <a:rect l="l" t="t" r="r" b="b"/>
            <a:pathLst>
              <a:path w="61595" h="1080134">
                <a:moveTo>
                  <a:pt x="38" y="0"/>
                </a:moveTo>
                <a:lnTo>
                  <a:pt x="0" y="1079969"/>
                </a:lnTo>
                <a:lnTo>
                  <a:pt x="61036" y="1752"/>
                </a:lnTo>
                <a:lnTo>
                  <a:pt x="45865" y="1001"/>
                </a:lnTo>
                <a:lnTo>
                  <a:pt x="30641" y="452"/>
                </a:lnTo>
                <a:lnTo>
                  <a:pt x="15366" y="114"/>
                </a:lnTo>
                <a:lnTo>
                  <a:pt x="38" y="0"/>
                </a:lnTo>
                <a:close/>
              </a:path>
            </a:pathLst>
          </a:custGeom>
          <a:solidFill>
            <a:srgbClr val="E2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7778" y="8296795"/>
            <a:ext cx="1020444" cy="1080135"/>
          </a:xfrm>
          <a:custGeom>
            <a:avLst/>
            <a:gdLst/>
            <a:ahLst/>
            <a:cxnLst/>
            <a:rect l="l" t="t" r="r" b="b"/>
            <a:pathLst>
              <a:path w="1020445" h="1080134">
                <a:moveTo>
                  <a:pt x="985888" y="0"/>
                </a:moveTo>
                <a:lnTo>
                  <a:pt x="0" y="441426"/>
                </a:lnTo>
                <a:lnTo>
                  <a:pt x="20393" y="484339"/>
                </a:lnTo>
                <a:lnTo>
                  <a:pt x="42592" y="526188"/>
                </a:lnTo>
                <a:lnTo>
                  <a:pt x="66547" y="566922"/>
                </a:lnTo>
                <a:lnTo>
                  <a:pt x="92207" y="606492"/>
                </a:lnTo>
                <a:lnTo>
                  <a:pt x="119522" y="644846"/>
                </a:lnTo>
                <a:lnTo>
                  <a:pt x="148440" y="681933"/>
                </a:lnTo>
                <a:lnTo>
                  <a:pt x="178913" y="717704"/>
                </a:lnTo>
                <a:lnTo>
                  <a:pt x="210888" y="752108"/>
                </a:lnTo>
                <a:lnTo>
                  <a:pt x="244316" y="785094"/>
                </a:lnTo>
                <a:lnTo>
                  <a:pt x="279146" y="816612"/>
                </a:lnTo>
                <a:lnTo>
                  <a:pt x="315327" y="846612"/>
                </a:lnTo>
                <a:lnTo>
                  <a:pt x="352810" y="875042"/>
                </a:lnTo>
                <a:lnTo>
                  <a:pt x="391544" y="901852"/>
                </a:lnTo>
                <a:lnTo>
                  <a:pt x="431477" y="926992"/>
                </a:lnTo>
                <a:lnTo>
                  <a:pt x="472560" y="950411"/>
                </a:lnTo>
                <a:lnTo>
                  <a:pt x="514743" y="972059"/>
                </a:lnTo>
                <a:lnTo>
                  <a:pt x="557974" y="991884"/>
                </a:lnTo>
                <a:lnTo>
                  <a:pt x="602203" y="1009838"/>
                </a:lnTo>
                <a:lnTo>
                  <a:pt x="647380" y="1025868"/>
                </a:lnTo>
                <a:lnTo>
                  <a:pt x="693454" y="1039925"/>
                </a:lnTo>
                <a:lnTo>
                  <a:pt x="740375" y="1051958"/>
                </a:lnTo>
                <a:lnTo>
                  <a:pt x="788092" y="1061917"/>
                </a:lnTo>
                <a:lnTo>
                  <a:pt x="836555" y="1069750"/>
                </a:lnTo>
                <a:lnTo>
                  <a:pt x="885713" y="1075408"/>
                </a:lnTo>
                <a:lnTo>
                  <a:pt x="935516" y="1078840"/>
                </a:lnTo>
                <a:lnTo>
                  <a:pt x="985913" y="1079995"/>
                </a:lnTo>
                <a:lnTo>
                  <a:pt x="1002907" y="1079831"/>
                </a:lnTo>
                <a:lnTo>
                  <a:pt x="1019835" y="1079411"/>
                </a:lnTo>
                <a:lnTo>
                  <a:pt x="985913" y="25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3691" y="8296821"/>
            <a:ext cx="719455" cy="1079500"/>
          </a:xfrm>
          <a:custGeom>
            <a:avLst/>
            <a:gdLst/>
            <a:ahLst/>
            <a:cxnLst/>
            <a:rect l="l" t="t" r="r" b="b"/>
            <a:pathLst>
              <a:path w="719454" h="1079500">
                <a:moveTo>
                  <a:pt x="0" y="0"/>
                </a:moveTo>
                <a:lnTo>
                  <a:pt x="33921" y="1079372"/>
                </a:lnTo>
                <a:lnTo>
                  <a:pt x="86184" y="1076506"/>
                </a:lnTo>
                <a:lnTo>
                  <a:pt x="137756" y="1071191"/>
                </a:lnTo>
                <a:lnTo>
                  <a:pt x="188581" y="1063485"/>
                </a:lnTo>
                <a:lnTo>
                  <a:pt x="238601" y="1053447"/>
                </a:lnTo>
                <a:lnTo>
                  <a:pt x="287759" y="1041133"/>
                </a:lnTo>
                <a:lnTo>
                  <a:pt x="335996" y="1026601"/>
                </a:lnTo>
                <a:lnTo>
                  <a:pt x="383256" y="1009910"/>
                </a:lnTo>
                <a:lnTo>
                  <a:pt x="429480" y="991116"/>
                </a:lnTo>
                <a:lnTo>
                  <a:pt x="474612" y="970278"/>
                </a:lnTo>
                <a:lnTo>
                  <a:pt x="518593" y="947453"/>
                </a:lnTo>
                <a:lnTo>
                  <a:pt x="561366" y="922700"/>
                </a:lnTo>
                <a:lnTo>
                  <a:pt x="602873" y="896074"/>
                </a:lnTo>
                <a:lnTo>
                  <a:pt x="643057" y="867635"/>
                </a:lnTo>
                <a:lnTo>
                  <a:pt x="681861" y="837441"/>
                </a:lnTo>
                <a:lnTo>
                  <a:pt x="719226" y="805548"/>
                </a:lnTo>
                <a:lnTo>
                  <a:pt x="0" y="0"/>
                </a:lnTo>
                <a:close/>
              </a:path>
            </a:pathLst>
          </a:custGeom>
          <a:solidFill>
            <a:srgbClr val="F9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3768" y="7975892"/>
            <a:ext cx="1080135" cy="490220"/>
          </a:xfrm>
          <a:custGeom>
            <a:avLst/>
            <a:gdLst/>
            <a:ahLst/>
            <a:cxnLst/>
            <a:rect l="l" t="t" r="r" b="b"/>
            <a:pathLst>
              <a:path w="1080135" h="490220">
                <a:moveTo>
                  <a:pt x="1031443" y="0"/>
                </a:moveTo>
                <a:lnTo>
                  <a:pt x="0" y="320878"/>
                </a:lnTo>
                <a:lnTo>
                  <a:pt x="1066736" y="489826"/>
                </a:lnTo>
                <a:lnTo>
                  <a:pt x="1072444" y="448292"/>
                </a:lnTo>
                <a:lnTo>
                  <a:pt x="1076571" y="406272"/>
                </a:lnTo>
                <a:lnTo>
                  <a:pt x="1079075" y="363796"/>
                </a:lnTo>
                <a:lnTo>
                  <a:pt x="1079918" y="320878"/>
                </a:lnTo>
                <a:lnTo>
                  <a:pt x="1078516" y="265365"/>
                </a:lnTo>
                <a:lnTo>
                  <a:pt x="1074353" y="210566"/>
                </a:lnTo>
                <a:lnTo>
                  <a:pt x="1067496" y="156564"/>
                </a:lnTo>
                <a:lnTo>
                  <a:pt x="1058014" y="103423"/>
                </a:lnTo>
                <a:lnTo>
                  <a:pt x="1045974" y="51213"/>
                </a:lnTo>
                <a:lnTo>
                  <a:pt x="1031443" y="0"/>
                </a:lnTo>
                <a:close/>
              </a:path>
            </a:pathLst>
          </a:custGeom>
          <a:solidFill>
            <a:srgbClr val="67A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3691" y="8296757"/>
            <a:ext cx="1067435" cy="805815"/>
          </a:xfrm>
          <a:custGeom>
            <a:avLst/>
            <a:gdLst/>
            <a:ahLst/>
            <a:cxnLst/>
            <a:rect l="l" t="t" r="r" b="b"/>
            <a:pathLst>
              <a:path w="1067435" h="805815">
                <a:moveTo>
                  <a:pt x="76" y="0"/>
                </a:moveTo>
                <a:lnTo>
                  <a:pt x="719226" y="805611"/>
                </a:lnTo>
                <a:lnTo>
                  <a:pt x="754807" y="772361"/>
                </a:lnTo>
                <a:lnTo>
                  <a:pt x="788861" y="737553"/>
                </a:lnTo>
                <a:lnTo>
                  <a:pt x="821329" y="701245"/>
                </a:lnTo>
                <a:lnTo>
                  <a:pt x="852156" y="663492"/>
                </a:lnTo>
                <a:lnTo>
                  <a:pt x="881285" y="624351"/>
                </a:lnTo>
                <a:lnTo>
                  <a:pt x="908660" y="583878"/>
                </a:lnTo>
                <a:lnTo>
                  <a:pt x="934225" y="542130"/>
                </a:lnTo>
                <a:lnTo>
                  <a:pt x="957924" y="499162"/>
                </a:lnTo>
                <a:lnTo>
                  <a:pt x="979699" y="455030"/>
                </a:lnTo>
                <a:lnTo>
                  <a:pt x="999495" y="409792"/>
                </a:lnTo>
                <a:lnTo>
                  <a:pt x="1017255" y="363502"/>
                </a:lnTo>
                <a:lnTo>
                  <a:pt x="1032924" y="316218"/>
                </a:lnTo>
                <a:lnTo>
                  <a:pt x="1046443" y="267996"/>
                </a:lnTo>
                <a:lnTo>
                  <a:pt x="1057758" y="218891"/>
                </a:lnTo>
                <a:lnTo>
                  <a:pt x="1066812" y="168960"/>
                </a:lnTo>
                <a:lnTo>
                  <a:pt x="76" y="0"/>
                </a:lnTo>
                <a:close/>
              </a:path>
            </a:pathLst>
          </a:custGeom>
          <a:solidFill>
            <a:srgbClr val="B6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3704" y="7253985"/>
            <a:ext cx="447675" cy="1043305"/>
          </a:xfrm>
          <a:custGeom>
            <a:avLst/>
            <a:gdLst/>
            <a:ahLst/>
            <a:cxnLst/>
            <a:rect l="l" t="t" r="r" b="b"/>
            <a:pathLst>
              <a:path w="447675" h="1043304">
                <a:moveTo>
                  <a:pt x="281749" y="0"/>
                </a:moveTo>
                <a:lnTo>
                  <a:pt x="0" y="1042758"/>
                </a:lnTo>
                <a:lnTo>
                  <a:pt x="447611" y="59677"/>
                </a:lnTo>
                <a:lnTo>
                  <a:pt x="407341" y="42301"/>
                </a:lnTo>
                <a:lnTo>
                  <a:pt x="366247" y="26543"/>
                </a:lnTo>
                <a:lnTo>
                  <a:pt x="324369" y="12432"/>
                </a:lnTo>
                <a:lnTo>
                  <a:pt x="281749" y="0"/>
                </a:lnTo>
                <a:close/>
              </a:path>
            </a:pathLst>
          </a:custGeom>
          <a:solidFill>
            <a:srgbClr val="32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3717" y="7456081"/>
            <a:ext cx="885825" cy="840740"/>
          </a:xfrm>
          <a:custGeom>
            <a:avLst/>
            <a:gdLst/>
            <a:ahLst/>
            <a:cxnLst/>
            <a:rect l="l" t="t" r="r" b="b"/>
            <a:pathLst>
              <a:path w="885825" h="840740">
                <a:moveTo>
                  <a:pt x="677849" y="0"/>
                </a:moveTo>
                <a:lnTo>
                  <a:pt x="0" y="840676"/>
                </a:lnTo>
                <a:lnTo>
                  <a:pt x="885545" y="222465"/>
                </a:lnTo>
                <a:lnTo>
                  <a:pt x="855359" y="181403"/>
                </a:lnTo>
                <a:lnTo>
                  <a:pt x="823316" y="141850"/>
                </a:lnTo>
                <a:lnTo>
                  <a:pt x="789479" y="103870"/>
                </a:lnTo>
                <a:lnTo>
                  <a:pt x="753913" y="67525"/>
                </a:lnTo>
                <a:lnTo>
                  <a:pt x="716682" y="32881"/>
                </a:lnTo>
                <a:lnTo>
                  <a:pt x="677849" y="0"/>
                </a:lnTo>
                <a:close/>
              </a:path>
            </a:pathLst>
          </a:custGeom>
          <a:solidFill>
            <a:srgbClr val="77C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3704" y="7313650"/>
            <a:ext cx="678180" cy="983615"/>
          </a:xfrm>
          <a:custGeom>
            <a:avLst/>
            <a:gdLst/>
            <a:ahLst/>
            <a:cxnLst/>
            <a:rect l="l" t="t" r="r" b="b"/>
            <a:pathLst>
              <a:path w="678179" h="983615">
                <a:moveTo>
                  <a:pt x="447611" y="0"/>
                </a:moveTo>
                <a:lnTo>
                  <a:pt x="0" y="983094"/>
                </a:lnTo>
                <a:lnTo>
                  <a:pt x="677875" y="142417"/>
                </a:lnTo>
                <a:lnTo>
                  <a:pt x="634972" y="109510"/>
                </a:lnTo>
                <a:lnTo>
                  <a:pt x="590423" y="78737"/>
                </a:lnTo>
                <a:lnTo>
                  <a:pt x="544298" y="50174"/>
                </a:lnTo>
                <a:lnTo>
                  <a:pt x="496670" y="23903"/>
                </a:lnTo>
                <a:lnTo>
                  <a:pt x="447611" y="0"/>
                </a:lnTo>
                <a:close/>
              </a:path>
            </a:pathLst>
          </a:custGeom>
          <a:solidFill>
            <a:srgbClr val="4B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67252" y="3488944"/>
            <a:ext cx="6686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E32121"/>
                </a:solidFill>
                <a:latin typeface="Trebuchet MS"/>
                <a:cs typeface="Trebuchet MS"/>
              </a:rPr>
              <a:t>Direction</a:t>
            </a:r>
            <a:r>
              <a:rPr sz="800" b="1" spc="-55" dirty="0">
                <a:solidFill>
                  <a:srgbClr val="E32121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E32121"/>
                </a:solidFill>
                <a:latin typeface="Arial"/>
                <a:cs typeface="Arial"/>
              </a:rPr>
              <a:t>20%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09672" y="7547356"/>
            <a:ext cx="812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E32121"/>
                </a:solidFill>
                <a:latin typeface="Arial"/>
                <a:cs typeface="Arial"/>
              </a:rPr>
              <a:t>Bretagne</a:t>
            </a:r>
            <a:r>
              <a:rPr sz="800" b="1" spc="-40" dirty="0">
                <a:solidFill>
                  <a:srgbClr val="E32121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E32121"/>
                </a:solidFill>
                <a:latin typeface="Arial"/>
                <a:cs typeface="Arial"/>
              </a:rPr>
              <a:t>31,7%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0481" y="3224886"/>
            <a:ext cx="1585595" cy="7321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70865" marR="5080">
              <a:lnSpc>
                <a:spcPct val="104200"/>
              </a:lnSpc>
              <a:spcBef>
                <a:spcPts val="60"/>
              </a:spcBef>
            </a:pPr>
            <a:r>
              <a:rPr sz="800" b="1" spc="30" dirty="0">
                <a:solidFill>
                  <a:srgbClr val="3E2782"/>
                </a:solidFill>
                <a:latin typeface="Arial"/>
                <a:cs typeface="Arial"/>
              </a:rPr>
              <a:t>Marketing </a:t>
            </a:r>
            <a:r>
              <a:rPr sz="800" b="1" spc="200" dirty="0">
                <a:solidFill>
                  <a:srgbClr val="3E2782"/>
                </a:solidFill>
                <a:latin typeface="Arial"/>
                <a:cs typeface="Arial"/>
              </a:rPr>
              <a:t>/  </a:t>
            </a:r>
            <a:r>
              <a:rPr sz="800" b="1" spc="25" dirty="0">
                <a:solidFill>
                  <a:srgbClr val="3E2782"/>
                </a:solidFill>
                <a:latin typeface="Arial"/>
                <a:cs typeface="Arial"/>
              </a:rPr>
              <a:t>Communication</a:t>
            </a:r>
            <a:r>
              <a:rPr sz="800" b="1" spc="-50" dirty="0">
                <a:solidFill>
                  <a:srgbClr val="3E2782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3E2782"/>
                </a:solidFill>
                <a:latin typeface="Arial"/>
                <a:cs typeface="Arial"/>
              </a:rPr>
              <a:t>4%</a:t>
            </a:r>
            <a:endParaRPr sz="80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795"/>
              </a:spcBef>
            </a:pPr>
            <a:r>
              <a:rPr sz="800" b="1" spc="-40" dirty="0">
                <a:solidFill>
                  <a:srgbClr val="324B98"/>
                </a:solidFill>
                <a:latin typeface="Trebuchet MS"/>
                <a:cs typeface="Trebuchet MS"/>
              </a:rPr>
              <a:t>Quality </a:t>
            </a:r>
            <a:r>
              <a:rPr sz="800" b="1" spc="200" dirty="0">
                <a:solidFill>
                  <a:srgbClr val="324B98"/>
                </a:solidFill>
                <a:latin typeface="Arial"/>
                <a:cs typeface="Arial"/>
              </a:rPr>
              <a:t>/ </a:t>
            </a:r>
            <a:r>
              <a:rPr sz="800" b="1" spc="-45" dirty="0">
                <a:solidFill>
                  <a:srgbClr val="324B98"/>
                </a:solidFill>
                <a:latin typeface="Trebuchet MS"/>
                <a:cs typeface="Trebuchet MS"/>
              </a:rPr>
              <a:t>Hygiene</a:t>
            </a:r>
            <a:r>
              <a:rPr sz="800" b="1" spc="-170" dirty="0">
                <a:solidFill>
                  <a:srgbClr val="324B98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324B98"/>
                </a:solidFill>
                <a:latin typeface="Arial"/>
                <a:cs typeface="Arial"/>
              </a:rPr>
              <a:t>4%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800" b="1" spc="-55" dirty="0">
                <a:solidFill>
                  <a:srgbClr val="4B87C2"/>
                </a:solidFill>
                <a:latin typeface="Trebuchet MS"/>
                <a:cs typeface="Trebuchet MS"/>
              </a:rPr>
              <a:t>Training</a:t>
            </a:r>
            <a:r>
              <a:rPr sz="800" b="1" spc="-10" dirty="0">
                <a:solidFill>
                  <a:srgbClr val="4B87C2"/>
                </a:solidFill>
                <a:latin typeface="Trebuchet MS"/>
                <a:cs typeface="Trebuchet MS"/>
              </a:rPr>
              <a:t> </a:t>
            </a:r>
            <a:r>
              <a:rPr sz="800" b="1" spc="30" dirty="0">
                <a:solidFill>
                  <a:srgbClr val="4B87C2"/>
                </a:solidFill>
                <a:latin typeface="Arial"/>
                <a:cs typeface="Arial"/>
              </a:rPr>
              <a:t>6%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1538" y="3004108"/>
            <a:ext cx="9150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800" b="1" spc="5" dirty="0">
                <a:solidFill>
                  <a:srgbClr val="89418E"/>
                </a:solidFill>
                <a:latin typeface="Arial"/>
                <a:cs typeface="Arial"/>
              </a:rPr>
              <a:t>N</a:t>
            </a:r>
            <a:r>
              <a:rPr lang="pl-PL" sz="800" b="1" spc="5" dirty="0" smtClean="0">
                <a:solidFill>
                  <a:srgbClr val="89418E"/>
                </a:solidFill>
                <a:latin typeface="Arial"/>
                <a:cs typeface="Arial"/>
              </a:rPr>
              <a:t>ew </a:t>
            </a:r>
            <a:r>
              <a:rPr lang="pl-PL" sz="800" b="1" spc="5" dirty="0" err="1" smtClean="0">
                <a:solidFill>
                  <a:srgbClr val="89418E"/>
                </a:solidFill>
                <a:latin typeface="Arial"/>
                <a:cs typeface="Arial"/>
              </a:rPr>
              <a:t>works</a:t>
            </a:r>
            <a:r>
              <a:rPr sz="800" b="1" spc="-15" dirty="0" smtClean="0">
                <a:solidFill>
                  <a:srgbClr val="89418E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89418E"/>
                </a:solidFill>
                <a:latin typeface="Arial"/>
                <a:cs typeface="Arial"/>
              </a:rPr>
              <a:t>3%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2020" y="6548120"/>
            <a:ext cx="237871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6435">
              <a:lnSpc>
                <a:spcPct val="151100"/>
              </a:lnSpc>
              <a:spcBef>
                <a:spcPts val="100"/>
              </a:spcBef>
            </a:pPr>
            <a:r>
              <a:rPr sz="800" b="1" spc="30" dirty="0">
                <a:solidFill>
                  <a:srgbClr val="89418E"/>
                </a:solidFill>
                <a:latin typeface="Arial"/>
                <a:cs typeface="Arial"/>
              </a:rPr>
              <a:t>Bourgogne-Franche-Comté</a:t>
            </a:r>
            <a:r>
              <a:rPr sz="800" b="1" spc="-45" dirty="0">
                <a:solidFill>
                  <a:srgbClr val="89418E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89418E"/>
                </a:solidFill>
                <a:latin typeface="Arial"/>
                <a:cs typeface="Arial"/>
              </a:rPr>
              <a:t>1,2%  </a:t>
            </a:r>
            <a:r>
              <a:rPr sz="800" b="1" spc="20" dirty="0">
                <a:solidFill>
                  <a:srgbClr val="E26DA2"/>
                </a:solidFill>
                <a:latin typeface="Arial"/>
                <a:cs typeface="Arial"/>
              </a:rPr>
              <a:t>Provence-Alpes-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2020" y="6921602"/>
            <a:ext cx="1196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E26DA2"/>
                </a:solidFill>
                <a:latin typeface="Arial"/>
                <a:cs typeface="Arial"/>
              </a:rPr>
              <a:t>Côte </a:t>
            </a:r>
            <a:r>
              <a:rPr sz="800" b="1" spc="20" dirty="0">
                <a:solidFill>
                  <a:srgbClr val="E26DA2"/>
                </a:solidFill>
                <a:latin typeface="Arial"/>
                <a:cs typeface="Arial"/>
              </a:rPr>
              <a:t>d’Azur-Corse</a:t>
            </a:r>
            <a:r>
              <a:rPr sz="800" b="1" spc="-75" dirty="0">
                <a:solidFill>
                  <a:srgbClr val="E26DA2"/>
                </a:solidFill>
                <a:latin typeface="Arial"/>
                <a:cs typeface="Arial"/>
              </a:rPr>
              <a:t> </a:t>
            </a:r>
            <a:r>
              <a:rPr sz="800" b="1" spc="-70" dirty="0">
                <a:solidFill>
                  <a:srgbClr val="E26DA2"/>
                </a:solidFill>
                <a:latin typeface="Arial"/>
                <a:cs typeface="Arial"/>
              </a:rPr>
              <a:t>1,1%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26105" y="3260953"/>
            <a:ext cx="6286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E26DA2"/>
                </a:solidFill>
                <a:latin typeface="Trebuchet MS"/>
                <a:cs typeface="Trebuchet MS"/>
              </a:rPr>
              <a:t>Packaging</a:t>
            </a:r>
            <a:r>
              <a:rPr sz="800" b="1" spc="-65" dirty="0">
                <a:solidFill>
                  <a:srgbClr val="E26DA2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E26DA2"/>
                </a:solidFill>
                <a:latin typeface="Arial"/>
                <a:cs typeface="Arial"/>
              </a:rPr>
              <a:t>2%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95369" y="4736998"/>
            <a:ext cx="780415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25" dirty="0">
                <a:solidFill>
                  <a:srgbClr val="EC7206"/>
                </a:solidFill>
                <a:latin typeface="Arial"/>
                <a:cs typeface="Arial"/>
              </a:rPr>
              <a:t>Production </a:t>
            </a:r>
            <a:r>
              <a:rPr sz="800" b="1" spc="200" dirty="0">
                <a:solidFill>
                  <a:srgbClr val="EC7206"/>
                </a:solidFill>
                <a:latin typeface="Arial"/>
                <a:cs typeface="Arial"/>
              </a:rPr>
              <a:t>/  </a:t>
            </a:r>
            <a:r>
              <a:rPr sz="800" b="1" spc="-35" dirty="0">
                <a:solidFill>
                  <a:srgbClr val="EC7206"/>
                </a:solidFill>
                <a:latin typeface="Trebuchet MS"/>
                <a:cs typeface="Trebuchet MS"/>
              </a:rPr>
              <a:t>Manufacture </a:t>
            </a:r>
            <a:r>
              <a:rPr sz="800" b="1" spc="200" dirty="0">
                <a:solidFill>
                  <a:srgbClr val="EC7206"/>
                </a:solidFill>
                <a:latin typeface="Arial"/>
                <a:cs typeface="Arial"/>
              </a:rPr>
              <a:t>/  </a:t>
            </a:r>
            <a:r>
              <a:rPr sz="800" b="1" spc="15" dirty="0">
                <a:solidFill>
                  <a:srgbClr val="EC7206"/>
                </a:solidFill>
                <a:latin typeface="Arial"/>
                <a:cs typeface="Arial"/>
              </a:rPr>
              <a:t>Technique</a:t>
            </a:r>
            <a:r>
              <a:rPr sz="800" b="1" spc="-55" dirty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EC7206"/>
                </a:solidFill>
                <a:latin typeface="Arial"/>
                <a:cs typeface="Arial"/>
              </a:rPr>
              <a:t>16%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87701" y="9305747"/>
            <a:ext cx="1153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EC7206"/>
                </a:solidFill>
                <a:latin typeface="Arial"/>
                <a:cs typeface="Arial"/>
              </a:rPr>
              <a:t>Pays </a:t>
            </a:r>
            <a:r>
              <a:rPr sz="800" b="1" spc="45" dirty="0">
                <a:solidFill>
                  <a:srgbClr val="EC7206"/>
                </a:solidFill>
                <a:latin typeface="Arial"/>
                <a:cs typeface="Arial"/>
              </a:rPr>
              <a:t>de </a:t>
            </a:r>
            <a:r>
              <a:rPr sz="800" b="1" spc="20" dirty="0">
                <a:solidFill>
                  <a:srgbClr val="EC7206"/>
                </a:solidFill>
                <a:latin typeface="Arial"/>
                <a:cs typeface="Arial"/>
              </a:rPr>
              <a:t>la Loire</a:t>
            </a:r>
            <a:r>
              <a:rPr sz="800" b="1" spc="-40" dirty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EC7206"/>
                </a:solidFill>
                <a:latin typeface="Arial"/>
                <a:cs typeface="Arial"/>
              </a:rPr>
              <a:t>18,3%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287" y="4832909"/>
            <a:ext cx="828675" cy="2844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b="1" spc="-40" dirty="0">
                <a:solidFill>
                  <a:srgbClr val="009037"/>
                </a:solidFill>
                <a:latin typeface="Trebuchet MS"/>
                <a:cs typeface="Trebuchet MS"/>
              </a:rPr>
              <a:t>Studies </a:t>
            </a:r>
            <a:r>
              <a:rPr sz="800" b="1" spc="200" dirty="0">
                <a:solidFill>
                  <a:srgbClr val="009037"/>
                </a:solidFill>
                <a:latin typeface="Arial"/>
                <a:cs typeface="Arial"/>
              </a:rPr>
              <a:t>/</a:t>
            </a:r>
            <a:r>
              <a:rPr sz="800" b="1" spc="-15" dirty="0">
                <a:solidFill>
                  <a:srgbClr val="009037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9037"/>
                </a:solidFill>
                <a:latin typeface="Trebuchet MS"/>
                <a:cs typeface="Trebuchet MS"/>
              </a:rPr>
              <a:t>Methods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b="1" spc="15" dirty="0">
                <a:solidFill>
                  <a:srgbClr val="009037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09514" y="7679232"/>
            <a:ext cx="1506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009037"/>
                </a:solidFill>
                <a:latin typeface="Arial"/>
                <a:cs typeface="Arial"/>
              </a:rPr>
              <a:t>Auvergne-Rhône-Alpes</a:t>
            </a:r>
            <a:r>
              <a:rPr sz="800" b="1" spc="-15" dirty="0">
                <a:solidFill>
                  <a:srgbClr val="009037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009037"/>
                </a:solidFill>
                <a:latin typeface="Arial"/>
                <a:cs typeface="Arial"/>
              </a:rPr>
              <a:t>4,5%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44646" y="5719876"/>
            <a:ext cx="911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0" dirty="0">
                <a:solidFill>
                  <a:srgbClr val="F9B500"/>
                </a:solidFill>
                <a:latin typeface="Arial"/>
                <a:cs typeface="Arial"/>
              </a:rPr>
              <a:t>Maintenance</a:t>
            </a:r>
            <a:r>
              <a:rPr sz="800" b="1" spc="-15" dirty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9B500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27981" y="9415983"/>
            <a:ext cx="9855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F9B500"/>
                </a:solidFill>
                <a:latin typeface="Arial"/>
                <a:cs typeface="Arial"/>
              </a:rPr>
              <a:t>Île-de-France</a:t>
            </a:r>
            <a:r>
              <a:rPr sz="800" b="1" spc="-5" dirty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800" b="1" spc="-80" dirty="0">
                <a:solidFill>
                  <a:srgbClr val="F9B500"/>
                </a:solidFill>
                <a:latin typeface="Arial"/>
                <a:cs typeface="Arial"/>
              </a:rPr>
              <a:t>11,1%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8961" y="5860288"/>
            <a:ext cx="643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5" dirty="0">
                <a:solidFill>
                  <a:srgbClr val="B6CA00"/>
                </a:solidFill>
                <a:latin typeface="Trebuchet MS"/>
                <a:cs typeface="Trebuchet MS"/>
              </a:rPr>
              <a:t>Purchase</a:t>
            </a:r>
            <a:r>
              <a:rPr sz="800" b="1" spc="-50" dirty="0">
                <a:solidFill>
                  <a:srgbClr val="B6CA00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B6CA00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8365" y="8850681"/>
            <a:ext cx="9264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B6CA00"/>
                </a:solidFill>
                <a:latin typeface="Arial"/>
                <a:cs typeface="Arial"/>
              </a:rPr>
              <a:t>Normandie</a:t>
            </a:r>
            <a:r>
              <a:rPr sz="800" b="1" spc="-45" dirty="0">
                <a:solidFill>
                  <a:srgbClr val="B6CA0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B6CA00"/>
                </a:solidFill>
                <a:latin typeface="Arial"/>
                <a:cs typeface="Arial"/>
              </a:rPr>
              <a:t>10,9%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1322" y="4383227"/>
            <a:ext cx="824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4DBDD3"/>
                </a:solidFill>
                <a:latin typeface="Arial"/>
                <a:cs typeface="Arial"/>
              </a:rPr>
              <a:t>Commercial</a:t>
            </a:r>
            <a:r>
              <a:rPr sz="800" b="1" spc="-35" dirty="0">
                <a:solidFill>
                  <a:srgbClr val="4DBDD3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4DBDD3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80788" y="6768286"/>
            <a:ext cx="1909445" cy="7613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00" b="1" spc="25" dirty="0">
                <a:solidFill>
                  <a:srgbClr val="3E2782"/>
                </a:solidFill>
                <a:latin typeface="Arial"/>
                <a:cs typeface="Arial"/>
              </a:rPr>
              <a:t>Occitanie</a:t>
            </a:r>
            <a:r>
              <a:rPr sz="800" b="1" spc="10" dirty="0">
                <a:solidFill>
                  <a:srgbClr val="3E2782"/>
                </a:solidFill>
                <a:latin typeface="Arial"/>
                <a:cs typeface="Arial"/>
              </a:rPr>
              <a:t> </a:t>
            </a:r>
            <a:r>
              <a:rPr sz="800" b="1" spc="-30" dirty="0">
                <a:solidFill>
                  <a:srgbClr val="3E2782"/>
                </a:solidFill>
                <a:latin typeface="Arial"/>
                <a:cs typeface="Arial"/>
              </a:rPr>
              <a:t>2,1%</a:t>
            </a:r>
            <a:endParaRPr sz="8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490"/>
              </a:spcBef>
            </a:pPr>
            <a:r>
              <a:rPr sz="800" b="1" spc="15" dirty="0">
                <a:solidFill>
                  <a:srgbClr val="324B98"/>
                </a:solidFill>
                <a:latin typeface="Arial"/>
                <a:cs typeface="Arial"/>
              </a:rPr>
              <a:t>Grand </a:t>
            </a:r>
            <a:r>
              <a:rPr sz="800" b="1" dirty="0">
                <a:solidFill>
                  <a:srgbClr val="324B98"/>
                </a:solidFill>
                <a:latin typeface="Arial"/>
                <a:cs typeface="Arial"/>
              </a:rPr>
              <a:t>Est</a:t>
            </a:r>
            <a:r>
              <a:rPr sz="800" b="1" spc="10" dirty="0">
                <a:solidFill>
                  <a:srgbClr val="324B98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324B98"/>
                </a:solidFill>
                <a:latin typeface="Arial"/>
                <a:cs typeface="Arial"/>
              </a:rPr>
              <a:t>2,6%</a:t>
            </a:r>
            <a:endParaRPr sz="800">
              <a:latin typeface="Arial"/>
              <a:cs typeface="Arial"/>
            </a:endParaRPr>
          </a:p>
          <a:p>
            <a:pPr marL="758825" marR="5080" indent="-249554">
              <a:lnSpc>
                <a:spcPct val="151000"/>
              </a:lnSpc>
            </a:pPr>
            <a:r>
              <a:rPr sz="800" b="1" spc="25" dirty="0">
                <a:solidFill>
                  <a:srgbClr val="4B87C2"/>
                </a:solidFill>
                <a:latin typeface="Arial"/>
                <a:cs typeface="Arial"/>
              </a:rPr>
              <a:t>Centre-Val </a:t>
            </a:r>
            <a:r>
              <a:rPr sz="800" b="1" spc="45" dirty="0">
                <a:solidFill>
                  <a:srgbClr val="4B87C2"/>
                </a:solidFill>
                <a:latin typeface="Arial"/>
                <a:cs typeface="Arial"/>
              </a:rPr>
              <a:t>de </a:t>
            </a:r>
            <a:r>
              <a:rPr sz="800" b="1" spc="20" dirty="0">
                <a:solidFill>
                  <a:srgbClr val="4B87C2"/>
                </a:solidFill>
                <a:latin typeface="Arial"/>
                <a:cs typeface="Arial"/>
              </a:rPr>
              <a:t>Loire </a:t>
            </a:r>
            <a:r>
              <a:rPr sz="800" b="1" spc="40" dirty="0">
                <a:solidFill>
                  <a:srgbClr val="4B87C2"/>
                </a:solidFill>
                <a:latin typeface="Arial"/>
                <a:cs typeface="Arial"/>
              </a:rPr>
              <a:t>4%  </a:t>
            </a:r>
            <a:r>
              <a:rPr sz="800" b="1" spc="25" dirty="0">
                <a:solidFill>
                  <a:srgbClr val="4DBDD3"/>
                </a:solidFill>
                <a:latin typeface="Arial"/>
                <a:cs typeface="Arial"/>
              </a:rPr>
              <a:t>Hauts-de-France</a:t>
            </a:r>
            <a:r>
              <a:rPr sz="800" b="1" spc="-25" dirty="0">
                <a:solidFill>
                  <a:srgbClr val="4DBDD3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4DBDD3"/>
                </a:solidFill>
                <a:latin typeface="Arial"/>
                <a:cs typeface="Arial"/>
              </a:rPr>
              <a:t>4,5%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2921" y="5494223"/>
            <a:ext cx="591185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5200"/>
              </a:lnSpc>
              <a:spcBef>
                <a:spcPts val="50"/>
              </a:spcBef>
            </a:pPr>
            <a:r>
              <a:rPr sz="800" b="1" spc="-50" dirty="0">
                <a:solidFill>
                  <a:srgbClr val="67AF24"/>
                </a:solidFill>
                <a:latin typeface="Trebuchet MS"/>
                <a:cs typeface="Trebuchet MS"/>
              </a:rPr>
              <a:t>Research</a:t>
            </a:r>
            <a:r>
              <a:rPr sz="800" b="1" spc="-135" dirty="0">
                <a:solidFill>
                  <a:srgbClr val="67AF24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67AF24"/>
                </a:solidFill>
                <a:latin typeface="Trebuchet MS"/>
                <a:cs typeface="Trebuchet MS"/>
              </a:rPr>
              <a:t>and  development  </a:t>
            </a:r>
            <a:r>
              <a:rPr sz="800" b="1" spc="15" dirty="0">
                <a:solidFill>
                  <a:srgbClr val="67AF24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86077" y="4237240"/>
            <a:ext cx="1080135" cy="533400"/>
          </a:xfrm>
          <a:custGeom>
            <a:avLst/>
            <a:gdLst/>
            <a:ahLst/>
            <a:cxnLst/>
            <a:rect l="l" t="t" r="r" b="b"/>
            <a:pathLst>
              <a:path w="1080135" h="533400">
                <a:moveTo>
                  <a:pt x="75603" y="0"/>
                </a:moveTo>
                <a:lnTo>
                  <a:pt x="58352" y="46668"/>
                </a:lnTo>
                <a:lnTo>
                  <a:pt x="43216" y="94319"/>
                </a:lnTo>
                <a:lnTo>
                  <a:pt x="30250" y="142897"/>
                </a:lnTo>
                <a:lnTo>
                  <a:pt x="19513" y="192346"/>
                </a:lnTo>
                <a:lnTo>
                  <a:pt x="11062" y="242608"/>
                </a:lnTo>
                <a:lnTo>
                  <a:pt x="4954" y="293627"/>
                </a:lnTo>
                <a:lnTo>
                  <a:pt x="1248" y="345348"/>
                </a:lnTo>
                <a:lnTo>
                  <a:pt x="0" y="397713"/>
                </a:lnTo>
                <a:lnTo>
                  <a:pt x="537" y="431960"/>
                </a:lnTo>
                <a:lnTo>
                  <a:pt x="2135" y="465940"/>
                </a:lnTo>
                <a:lnTo>
                  <a:pt x="4773" y="499640"/>
                </a:lnTo>
                <a:lnTo>
                  <a:pt x="8432" y="533044"/>
                </a:lnTo>
                <a:lnTo>
                  <a:pt x="1079982" y="397675"/>
                </a:lnTo>
                <a:lnTo>
                  <a:pt x="75603" y="0"/>
                </a:lnTo>
                <a:close/>
              </a:path>
            </a:pathLst>
          </a:custGeom>
          <a:solidFill>
            <a:srgbClr val="77C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1680" y="3895661"/>
            <a:ext cx="1004569" cy="739775"/>
          </a:xfrm>
          <a:custGeom>
            <a:avLst/>
            <a:gdLst/>
            <a:ahLst/>
            <a:cxnLst/>
            <a:rect l="l" t="t" r="r" b="b"/>
            <a:pathLst>
              <a:path w="1004569" h="739775">
                <a:moveTo>
                  <a:pt x="217170" y="0"/>
                </a:moveTo>
                <a:lnTo>
                  <a:pt x="183385" y="37680"/>
                </a:lnTo>
                <a:lnTo>
                  <a:pt x="151370" y="76919"/>
                </a:lnTo>
                <a:lnTo>
                  <a:pt x="121188" y="117653"/>
                </a:lnTo>
                <a:lnTo>
                  <a:pt x="92902" y="159821"/>
                </a:lnTo>
                <a:lnTo>
                  <a:pt x="66576" y="203360"/>
                </a:lnTo>
                <a:lnTo>
                  <a:pt x="42274" y="248207"/>
                </a:lnTo>
                <a:lnTo>
                  <a:pt x="20061" y="294301"/>
                </a:lnTo>
                <a:lnTo>
                  <a:pt x="0" y="341579"/>
                </a:lnTo>
                <a:lnTo>
                  <a:pt x="1004366" y="739241"/>
                </a:lnTo>
                <a:lnTo>
                  <a:pt x="217170" y="0"/>
                </a:lnTo>
                <a:close/>
              </a:path>
            </a:pathLst>
          </a:custGeom>
          <a:solidFill>
            <a:srgbClr val="4B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78863" y="3722992"/>
            <a:ext cx="787400" cy="912494"/>
          </a:xfrm>
          <a:custGeom>
            <a:avLst/>
            <a:gdLst/>
            <a:ahLst/>
            <a:cxnLst/>
            <a:rect l="l" t="t" r="r" b="b"/>
            <a:pathLst>
              <a:path w="787400" h="912495">
                <a:moveTo>
                  <a:pt x="208483" y="0"/>
                </a:moveTo>
                <a:lnTo>
                  <a:pt x="163328" y="30337"/>
                </a:lnTo>
                <a:lnTo>
                  <a:pt x="119828" y="62851"/>
                </a:lnTo>
                <a:lnTo>
                  <a:pt x="78056" y="97464"/>
                </a:lnTo>
                <a:lnTo>
                  <a:pt x="38089" y="134096"/>
                </a:lnTo>
                <a:lnTo>
                  <a:pt x="0" y="172669"/>
                </a:lnTo>
                <a:lnTo>
                  <a:pt x="787171" y="911872"/>
                </a:lnTo>
                <a:lnTo>
                  <a:pt x="208483" y="0"/>
                </a:lnTo>
                <a:close/>
              </a:path>
            </a:pathLst>
          </a:custGeom>
          <a:solidFill>
            <a:srgbClr val="32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2350" y="4634953"/>
            <a:ext cx="873760" cy="977900"/>
          </a:xfrm>
          <a:custGeom>
            <a:avLst/>
            <a:gdLst/>
            <a:ahLst/>
            <a:cxnLst/>
            <a:rect l="l" t="t" r="r" b="b"/>
            <a:pathLst>
              <a:path w="873760" h="977900">
                <a:moveTo>
                  <a:pt x="873721" y="0"/>
                </a:moveTo>
                <a:lnTo>
                  <a:pt x="0" y="634796"/>
                </a:lnTo>
                <a:lnTo>
                  <a:pt x="29902" y="673979"/>
                </a:lnTo>
                <a:lnTo>
                  <a:pt x="61522" y="711728"/>
                </a:lnTo>
                <a:lnTo>
                  <a:pt x="94801" y="747984"/>
                </a:lnTo>
                <a:lnTo>
                  <a:pt x="129680" y="782691"/>
                </a:lnTo>
                <a:lnTo>
                  <a:pt x="166103" y="815790"/>
                </a:lnTo>
                <a:lnTo>
                  <a:pt x="204011" y="847222"/>
                </a:lnTo>
                <a:lnTo>
                  <a:pt x="243346" y="876931"/>
                </a:lnTo>
                <a:lnTo>
                  <a:pt x="284051" y="904858"/>
                </a:lnTo>
                <a:lnTo>
                  <a:pt x="326068" y="930944"/>
                </a:lnTo>
                <a:lnTo>
                  <a:pt x="369338" y="955133"/>
                </a:lnTo>
                <a:lnTo>
                  <a:pt x="413804" y="977366"/>
                </a:lnTo>
                <a:lnTo>
                  <a:pt x="873721" y="0"/>
                </a:lnTo>
                <a:close/>
              </a:path>
            </a:pathLst>
          </a:custGeom>
          <a:solidFill>
            <a:srgbClr val="67A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06142" y="4634928"/>
            <a:ext cx="595630" cy="1080135"/>
          </a:xfrm>
          <a:custGeom>
            <a:avLst/>
            <a:gdLst/>
            <a:ahLst/>
            <a:cxnLst/>
            <a:rect l="l" t="t" r="r" b="b"/>
            <a:pathLst>
              <a:path w="595630" h="1080135">
                <a:moveTo>
                  <a:pt x="459959" y="25"/>
                </a:moveTo>
                <a:lnTo>
                  <a:pt x="0" y="977391"/>
                </a:lnTo>
                <a:lnTo>
                  <a:pt x="47110" y="998237"/>
                </a:lnTo>
                <a:lnTo>
                  <a:pt x="95366" y="1016874"/>
                </a:lnTo>
                <a:lnTo>
                  <a:pt x="144706" y="1033237"/>
                </a:lnTo>
                <a:lnTo>
                  <a:pt x="195065" y="1047261"/>
                </a:lnTo>
                <a:lnTo>
                  <a:pt x="246379" y="1058881"/>
                </a:lnTo>
                <a:lnTo>
                  <a:pt x="298587" y="1068032"/>
                </a:lnTo>
                <a:lnTo>
                  <a:pt x="351623" y="1074649"/>
                </a:lnTo>
                <a:lnTo>
                  <a:pt x="405426" y="1078666"/>
                </a:lnTo>
                <a:lnTo>
                  <a:pt x="459930" y="1080020"/>
                </a:lnTo>
                <a:lnTo>
                  <a:pt x="494196" y="1079483"/>
                </a:lnTo>
                <a:lnTo>
                  <a:pt x="528196" y="1077885"/>
                </a:lnTo>
                <a:lnTo>
                  <a:pt x="561914" y="1075246"/>
                </a:lnTo>
                <a:lnTo>
                  <a:pt x="595337" y="1071587"/>
                </a:lnTo>
                <a:lnTo>
                  <a:pt x="459959" y="25"/>
                </a:lnTo>
                <a:close/>
              </a:path>
              <a:path w="595630" h="1080135">
                <a:moveTo>
                  <a:pt x="459930" y="12"/>
                </a:moveTo>
                <a:close/>
              </a:path>
              <a:path w="595630" h="1080135">
                <a:moveTo>
                  <a:pt x="459955" y="0"/>
                </a:moveTo>
                <a:close/>
              </a:path>
            </a:pathLst>
          </a:custGeom>
          <a:solidFill>
            <a:srgbClr val="B6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66102" y="4634915"/>
            <a:ext cx="739775" cy="1071880"/>
          </a:xfrm>
          <a:custGeom>
            <a:avLst/>
            <a:gdLst/>
            <a:ahLst/>
            <a:cxnLst/>
            <a:rect l="l" t="t" r="r" b="b"/>
            <a:pathLst>
              <a:path w="739775" h="1071879">
                <a:moveTo>
                  <a:pt x="43" y="38"/>
                </a:moveTo>
                <a:lnTo>
                  <a:pt x="135377" y="1071600"/>
                </a:lnTo>
                <a:lnTo>
                  <a:pt x="184797" y="1064253"/>
                </a:lnTo>
                <a:lnTo>
                  <a:pt x="233461" y="1054698"/>
                </a:lnTo>
                <a:lnTo>
                  <a:pt x="281317" y="1042991"/>
                </a:lnTo>
                <a:lnTo>
                  <a:pt x="328312" y="1029183"/>
                </a:lnTo>
                <a:lnTo>
                  <a:pt x="374392" y="1013327"/>
                </a:lnTo>
                <a:lnTo>
                  <a:pt x="419506" y="995477"/>
                </a:lnTo>
                <a:lnTo>
                  <a:pt x="463600" y="975685"/>
                </a:lnTo>
                <a:lnTo>
                  <a:pt x="506622" y="954005"/>
                </a:lnTo>
                <a:lnTo>
                  <a:pt x="548518" y="930489"/>
                </a:lnTo>
                <a:lnTo>
                  <a:pt x="589237" y="905191"/>
                </a:lnTo>
                <a:lnTo>
                  <a:pt x="628724" y="878164"/>
                </a:lnTo>
                <a:lnTo>
                  <a:pt x="666928" y="849460"/>
                </a:lnTo>
                <a:lnTo>
                  <a:pt x="703796" y="819132"/>
                </a:lnTo>
                <a:lnTo>
                  <a:pt x="739274" y="787234"/>
                </a:lnTo>
                <a:lnTo>
                  <a:pt x="43" y="38"/>
                </a:lnTo>
                <a:close/>
              </a:path>
              <a:path w="739775" h="1071879">
                <a:moveTo>
                  <a:pt x="7" y="0"/>
                </a:moveTo>
                <a:close/>
              </a:path>
              <a:path w="739775" h="1071879">
                <a:moveTo>
                  <a:pt x="7" y="0"/>
                </a:moveTo>
                <a:close/>
              </a:path>
            </a:pathLst>
          </a:custGeom>
          <a:solidFill>
            <a:srgbClr val="F9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87333" y="3607587"/>
            <a:ext cx="579120" cy="1027430"/>
          </a:xfrm>
          <a:custGeom>
            <a:avLst/>
            <a:gdLst/>
            <a:ahLst/>
            <a:cxnLst/>
            <a:rect l="l" t="t" r="r" b="b"/>
            <a:pathLst>
              <a:path w="579119" h="1027429">
                <a:moveTo>
                  <a:pt x="244983" y="0"/>
                </a:moveTo>
                <a:lnTo>
                  <a:pt x="193362" y="18226"/>
                </a:lnTo>
                <a:lnTo>
                  <a:pt x="142977" y="38948"/>
                </a:lnTo>
                <a:lnTo>
                  <a:pt x="93904" y="62096"/>
                </a:lnTo>
                <a:lnTo>
                  <a:pt x="46219" y="87601"/>
                </a:lnTo>
                <a:lnTo>
                  <a:pt x="0" y="115392"/>
                </a:lnTo>
                <a:lnTo>
                  <a:pt x="578739" y="1027341"/>
                </a:lnTo>
                <a:lnTo>
                  <a:pt x="244983" y="0"/>
                </a:lnTo>
                <a:close/>
              </a:path>
            </a:pathLst>
          </a:custGeom>
          <a:solidFill>
            <a:srgbClr val="3E2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4510" y="4634915"/>
            <a:ext cx="1071880" cy="635000"/>
          </a:xfrm>
          <a:custGeom>
            <a:avLst/>
            <a:gdLst/>
            <a:ahLst/>
            <a:cxnLst/>
            <a:rect l="l" t="t" r="r" b="b"/>
            <a:pathLst>
              <a:path w="1071880" h="635000">
                <a:moveTo>
                  <a:pt x="1071549" y="0"/>
                </a:moveTo>
                <a:lnTo>
                  <a:pt x="0" y="135369"/>
                </a:lnTo>
                <a:lnTo>
                  <a:pt x="7464" y="185494"/>
                </a:lnTo>
                <a:lnTo>
                  <a:pt x="17199" y="234839"/>
                </a:lnTo>
                <a:lnTo>
                  <a:pt x="29150" y="283350"/>
                </a:lnTo>
                <a:lnTo>
                  <a:pt x="43260" y="330972"/>
                </a:lnTo>
                <a:lnTo>
                  <a:pt x="59474" y="377650"/>
                </a:lnTo>
                <a:lnTo>
                  <a:pt x="77736" y="423329"/>
                </a:lnTo>
                <a:lnTo>
                  <a:pt x="97991" y="467956"/>
                </a:lnTo>
                <a:lnTo>
                  <a:pt x="120184" y="511474"/>
                </a:lnTo>
                <a:lnTo>
                  <a:pt x="144257" y="553830"/>
                </a:lnTo>
                <a:lnTo>
                  <a:pt x="170157" y="594968"/>
                </a:lnTo>
                <a:lnTo>
                  <a:pt x="197827" y="634834"/>
                </a:lnTo>
                <a:lnTo>
                  <a:pt x="1071549" y="38"/>
                </a:lnTo>
                <a:close/>
              </a:path>
            </a:pathLst>
          </a:custGeom>
          <a:solidFill>
            <a:srgbClr val="009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2329" y="3563366"/>
            <a:ext cx="334010" cy="1071880"/>
          </a:xfrm>
          <a:custGeom>
            <a:avLst/>
            <a:gdLst/>
            <a:ahLst/>
            <a:cxnLst/>
            <a:rect l="l" t="t" r="r" b="b"/>
            <a:pathLst>
              <a:path w="334010" h="1071879">
                <a:moveTo>
                  <a:pt x="333763" y="1071384"/>
                </a:moveTo>
                <a:lnTo>
                  <a:pt x="333781" y="1071524"/>
                </a:lnTo>
                <a:lnTo>
                  <a:pt x="333763" y="1071384"/>
                </a:lnTo>
                <a:close/>
              </a:path>
              <a:path w="334010" h="1071879">
                <a:moveTo>
                  <a:pt x="333756" y="1071384"/>
                </a:moveTo>
                <a:close/>
              </a:path>
              <a:path w="334010" h="1071879">
                <a:moveTo>
                  <a:pt x="198424" y="0"/>
                </a:moveTo>
                <a:lnTo>
                  <a:pt x="147555" y="7606"/>
                </a:lnTo>
                <a:lnTo>
                  <a:pt x="97493" y="17557"/>
                </a:lnTo>
                <a:lnTo>
                  <a:pt x="48289" y="29785"/>
                </a:lnTo>
                <a:lnTo>
                  <a:pt x="0" y="44221"/>
                </a:lnTo>
                <a:lnTo>
                  <a:pt x="333739" y="1071384"/>
                </a:lnTo>
                <a:lnTo>
                  <a:pt x="198424" y="0"/>
                </a:lnTo>
                <a:close/>
              </a:path>
            </a:pathLst>
          </a:custGeom>
          <a:solidFill>
            <a:srgbClr val="894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30741" y="3554946"/>
            <a:ext cx="135890" cy="1080135"/>
          </a:xfrm>
          <a:custGeom>
            <a:avLst/>
            <a:gdLst/>
            <a:ahLst/>
            <a:cxnLst/>
            <a:rect l="l" t="t" r="r" b="b"/>
            <a:pathLst>
              <a:path w="135889" h="1080135">
                <a:moveTo>
                  <a:pt x="135381" y="0"/>
                </a:moveTo>
                <a:lnTo>
                  <a:pt x="101094" y="536"/>
                </a:lnTo>
                <a:lnTo>
                  <a:pt x="67109" y="2133"/>
                </a:lnTo>
                <a:lnTo>
                  <a:pt x="33406" y="4768"/>
                </a:lnTo>
                <a:lnTo>
                  <a:pt x="0" y="8420"/>
                </a:lnTo>
                <a:lnTo>
                  <a:pt x="135381" y="1079969"/>
                </a:lnTo>
                <a:lnTo>
                  <a:pt x="135381" y="0"/>
                </a:lnTo>
                <a:close/>
              </a:path>
            </a:pathLst>
          </a:custGeom>
          <a:solidFill>
            <a:srgbClr val="E2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66123" y="3554946"/>
            <a:ext cx="1042669" cy="1080135"/>
          </a:xfrm>
          <a:custGeom>
            <a:avLst/>
            <a:gdLst/>
            <a:ahLst/>
            <a:cxnLst/>
            <a:rect l="l" t="t" r="r" b="b"/>
            <a:pathLst>
              <a:path w="1042670" h="1080135">
                <a:moveTo>
                  <a:pt x="0" y="0"/>
                </a:moveTo>
                <a:lnTo>
                  <a:pt x="0" y="1079969"/>
                </a:lnTo>
                <a:lnTo>
                  <a:pt x="1396" y="1079512"/>
                </a:lnTo>
                <a:lnTo>
                  <a:pt x="1042631" y="798436"/>
                </a:lnTo>
                <a:lnTo>
                  <a:pt x="1031378" y="759134"/>
                </a:lnTo>
                <a:lnTo>
                  <a:pt x="1011801" y="701812"/>
                </a:lnTo>
                <a:lnTo>
                  <a:pt x="994461" y="658352"/>
                </a:lnTo>
                <a:lnTo>
                  <a:pt x="975317" y="615843"/>
                </a:lnTo>
                <a:lnTo>
                  <a:pt x="954418" y="574332"/>
                </a:lnTo>
                <a:lnTo>
                  <a:pt x="931809" y="533867"/>
                </a:lnTo>
                <a:lnTo>
                  <a:pt x="907540" y="494496"/>
                </a:lnTo>
                <a:lnTo>
                  <a:pt x="881657" y="456265"/>
                </a:lnTo>
                <a:lnTo>
                  <a:pt x="854207" y="419223"/>
                </a:lnTo>
                <a:lnTo>
                  <a:pt x="825239" y="383416"/>
                </a:lnTo>
                <a:lnTo>
                  <a:pt x="794799" y="348893"/>
                </a:lnTo>
                <a:lnTo>
                  <a:pt x="762935" y="315701"/>
                </a:lnTo>
                <a:lnTo>
                  <a:pt x="729695" y="283887"/>
                </a:lnTo>
                <a:lnTo>
                  <a:pt x="695126" y="253500"/>
                </a:lnTo>
                <a:lnTo>
                  <a:pt x="659275" y="224585"/>
                </a:lnTo>
                <a:lnTo>
                  <a:pt x="622191" y="197192"/>
                </a:lnTo>
                <a:lnTo>
                  <a:pt x="583919" y="171367"/>
                </a:lnTo>
                <a:lnTo>
                  <a:pt x="544509" y="147159"/>
                </a:lnTo>
                <a:lnTo>
                  <a:pt x="504006" y="124614"/>
                </a:lnTo>
                <a:lnTo>
                  <a:pt x="462460" y="103779"/>
                </a:lnTo>
                <a:lnTo>
                  <a:pt x="419916" y="84704"/>
                </a:lnTo>
                <a:lnTo>
                  <a:pt x="376424" y="67434"/>
                </a:lnTo>
                <a:lnTo>
                  <a:pt x="332029" y="52019"/>
                </a:lnTo>
                <a:lnTo>
                  <a:pt x="286780" y="38504"/>
                </a:lnTo>
                <a:lnTo>
                  <a:pt x="240724" y="26938"/>
                </a:lnTo>
                <a:lnTo>
                  <a:pt x="193908" y="17368"/>
                </a:lnTo>
                <a:lnTo>
                  <a:pt x="146381" y="9841"/>
                </a:lnTo>
                <a:lnTo>
                  <a:pt x="98188" y="4406"/>
                </a:lnTo>
                <a:lnTo>
                  <a:pt x="49379" y="1110"/>
                </a:lnTo>
                <a:lnTo>
                  <a:pt x="0" y="0"/>
                </a:lnTo>
                <a:close/>
              </a:path>
            </a:pathLst>
          </a:custGeom>
          <a:solidFill>
            <a:srgbClr val="E3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66110" y="4353382"/>
            <a:ext cx="1080135" cy="1069340"/>
          </a:xfrm>
          <a:custGeom>
            <a:avLst/>
            <a:gdLst/>
            <a:ahLst/>
            <a:cxnLst/>
            <a:rect l="l" t="t" r="r" b="b"/>
            <a:pathLst>
              <a:path w="1080135" h="1069339">
                <a:moveTo>
                  <a:pt x="1042631" y="0"/>
                </a:moveTo>
                <a:lnTo>
                  <a:pt x="1397" y="281076"/>
                </a:lnTo>
                <a:lnTo>
                  <a:pt x="0" y="281533"/>
                </a:lnTo>
                <a:lnTo>
                  <a:pt x="739267" y="1068768"/>
                </a:lnTo>
                <a:lnTo>
                  <a:pt x="773477" y="1035177"/>
                </a:lnTo>
                <a:lnTo>
                  <a:pt x="806177" y="1000106"/>
                </a:lnTo>
                <a:lnTo>
                  <a:pt x="837313" y="963610"/>
                </a:lnTo>
                <a:lnTo>
                  <a:pt x="866830" y="925742"/>
                </a:lnTo>
                <a:lnTo>
                  <a:pt x="894674" y="886555"/>
                </a:lnTo>
                <a:lnTo>
                  <a:pt x="920792" y="846104"/>
                </a:lnTo>
                <a:lnTo>
                  <a:pt x="945131" y="804442"/>
                </a:lnTo>
                <a:lnTo>
                  <a:pt x="967635" y="761622"/>
                </a:lnTo>
                <a:lnTo>
                  <a:pt x="988252" y="717699"/>
                </a:lnTo>
                <a:lnTo>
                  <a:pt x="1006927" y="672725"/>
                </a:lnTo>
                <a:lnTo>
                  <a:pt x="1023606" y="626755"/>
                </a:lnTo>
                <a:lnTo>
                  <a:pt x="1038237" y="579842"/>
                </a:lnTo>
                <a:lnTo>
                  <a:pt x="1050764" y="532041"/>
                </a:lnTo>
                <a:lnTo>
                  <a:pt x="1061134" y="483403"/>
                </a:lnTo>
                <a:lnTo>
                  <a:pt x="1069294" y="433984"/>
                </a:lnTo>
                <a:lnTo>
                  <a:pt x="1075189" y="383836"/>
                </a:lnTo>
                <a:lnTo>
                  <a:pt x="1078765" y="333014"/>
                </a:lnTo>
                <a:lnTo>
                  <a:pt x="1079969" y="281571"/>
                </a:lnTo>
                <a:lnTo>
                  <a:pt x="1078885" y="233114"/>
                </a:lnTo>
                <a:lnTo>
                  <a:pt x="1075671" y="185214"/>
                </a:lnTo>
                <a:lnTo>
                  <a:pt x="1070382" y="137914"/>
                </a:lnTo>
                <a:lnTo>
                  <a:pt x="1063076" y="91251"/>
                </a:lnTo>
                <a:lnTo>
                  <a:pt x="1053807" y="45266"/>
                </a:lnTo>
                <a:lnTo>
                  <a:pt x="1042631" y="0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624080" y="8116887"/>
            <a:ext cx="1191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67AF24"/>
                </a:solidFill>
                <a:latin typeface="Arial"/>
                <a:cs typeface="Arial"/>
              </a:rPr>
              <a:t>Nouvelle Aquitaine</a:t>
            </a:r>
            <a:r>
              <a:rPr sz="800" b="1" spc="-65" dirty="0">
                <a:solidFill>
                  <a:srgbClr val="67AF24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67AF24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866074" y="3734943"/>
            <a:ext cx="1800225" cy="1800225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9508" y="7158075"/>
            <a:ext cx="99695" cy="294640"/>
          </a:xfrm>
          <a:custGeom>
            <a:avLst/>
            <a:gdLst/>
            <a:ahLst/>
            <a:cxnLst/>
            <a:rect l="l" t="t" r="r" b="b"/>
            <a:pathLst>
              <a:path w="99695" h="294640">
                <a:moveTo>
                  <a:pt x="0" y="294538"/>
                </a:moveTo>
                <a:lnTo>
                  <a:pt x="99669" y="0"/>
                </a:lnTo>
              </a:path>
            </a:pathLst>
          </a:custGeom>
          <a:ln w="6350">
            <a:solidFill>
              <a:srgbClr val="324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9099" y="6975500"/>
            <a:ext cx="72390" cy="443230"/>
          </a:xfrm>
          <a:custGeom>
            <a:avLst/>
            <a:gdLst/>
            <a:ahLst/>
            <a:cxnLst/>
            <a:rect l="l" t="t" r="r" b="b"/>
            <a:pathLst>
              <a:path w="72389" h="443229">
                <a:moveTo>
                  <a:pt x="0" y="443179"/>
                </a:moveTo>
                <a:lnTo>
                  <a:pt x="72123" y="0"/>
                </a:lnTo>
              </a:path>
            </a:pathLst>
          </a:custGeom>
          <a:ln w="6350">
            <a:solidFill>
              <a:srgbClr val="3E2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78401" y="6760298"/>
            <a:ext cx="57785" cy="643890"/>
          </a:xfrm>
          <a:custGeom>
            <a:avLst/>
            <a:gdLst/>
            <a:ahLst/>
            <a:cxnLst/>
            <a:rect l="l" t="t" r="r" b="b"/>
            <a:pathLst>
              <a:path w="57785" h="643890">
                <a:moveTo>
                  <a:pt x="0" y="643686"/>
                </a:moveTo>
                <a:lnTo>
                  <a:pt x="57594" y="0"/>
                </a:lnTo>
              </a:path>
            </a:pathLst>
          </a:custGeom>
          <a:ln w="6350">
            <a:solidFill>
              <a:srgbClr val="894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17923" y="7082244"/>
            <a:ext cx="5080" cy="342265"/>
          </a:xfrm>
          <a:custGeom>
            <a:avLst/>
            <a:gdLst/>
            <a:ahLst/>
            <a:cxnLst/>
            <a:rect l="l" t="t" r="r" b="b"/>
            <a:pathLst>
              <a:path w="5079" h="342265">
                <a:moveTo>
                  <a:pt x="0" y="341896"/>
                </a:moveTo>
                <a:lnTo>
                  <a:pt x="5041" y="0"/>
                </a:lnTo>
              </a:path>
            </a:pathLst>
          </a:custGeom>
          <a:ln w="6350">
            <a:solidFill>
              <a:srgbClr val="E26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19611" y="7319810"/>
            <a:ext cx="165735" cy="234315"/>
          </a:xfrm>
          <a:custGeom>
            <a:avLst/>
            <a:gdLst/>
            <a:ahLst/>
            <a:cxnLst/>
            <a:rect l="l" t="t" r="r" b="b"/>
            <a:pathLst>
              <a:path w="165735" h="234315">
                <a:moveTo>
                  <a:pt x="0" y="233997"/>
                </a:moveTo>
                <a:lnTo>
                  <a:pt x="165671" y="0"/>
                </a:lnTo>
              </a:path>
            </a:pathLst>
          </a:custGeom>
          <a:ln w="6350">
            <a:solidFill>
              <a:srgbClr val="4B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3680" y="7403986"/>
            <a:ext cx="1800225" cy="1800225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5003" y="7506360"/>
            <a:ext cx="234315" cy="206375"/>
          </a:xfrm>
          <a:custGeom>
            <a:avLst/>
            <a:gdLst/>
            <a:ahLst/>
            <a:cxnLst/>
            <a:rect l="l" t="t" r="r" b="b"/>
            <a:pathLst>
              <a:path w="234314" h="206375">
                <a:moveTo>
                  <a:pt x="0" y="205765"/>
                </a:moveTo>
                <a:lnTo>
                  <a:pt x="233997" y="0"/>
                </a:lnTo>
              </a:path>
            </a:pathLst>
          </a:custGeom>
          <a:ln w="6350">
            <a:solidFill>
              <a:srgbClr val="77C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33212" y="7785531"/>
            <a:ext cx="256540" cy="118110"/>
          </a:xfrm>
          <a:custGeom>
            <a:avLst/>
            <a:gdLst/>
            <a:ahLst/>
            <a:cxnLst/>
            <a:rect l="l" t="t" r="r" b="b"/>
            <a:pathLst>
              <a:path w="256539" h="118109">
                <a:moveTo>
                  <a:pt x="0" y="118059"/>
                </a:moveTo>
                <a:lnTo>
                  <a:pt x="256146" y="0"/>
                </a:lnTo>
              </a:path>
            </a:pathLst>
          </a:custGeom>
          <a:ln w="6350">
            <a:solidFill>
              <a:srgbClr val="009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6278" y="8211287"/>
            <a:ext cx="278130" cy="27305"/>
          </a:xfrm>
          <a:custGeom>
            <a:avLst/>
            <a:gdLst/>
            <a:ahLst/>
            <a:cxnLst/>
            <a:rect l="l" t="t" r="r" b="b"/>
            <a:pathLst>
              <a:path w="278129" h="27304">
                <a:moveTo>
                  <a:pt x="0" y="27000"/>
                </a:moveTo>
                <a:lnTo>
                  <a:pt x="277888" y="0"/>
                </a:lnTo>
              </a:path>
            </a:pathLst>
          </a:custGeom>
          <a:ln w="6350">
            <a:solidFill>
              <a:srgbClr val="67A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04409" y="8761450"/>
            <a:ext cx="242570" cy="136525"/>
          </a:xfrm>
          <a:custGeom>
            <a:avLst/>
            <a:gdLst/>
            <a:ahLst/>
            <a:cxnLst/>
            <a:rect l="l" t="t" r="r" b="b"/>
            <a:pathLst>
              <a:path w="242570" h="136525">
                <a:moveTo>
                  <a:pt x="242392" y="136524"/>
                </a:moveTo>
                <a:lnTo>
                  <a:pt x="0" y="0"/>
                </a:lnTo>
              </a:path>
            </a:pathLst>
          </a:custGeom>
          <a:ln w="6350">
            <a:solidFill>
              <a:srgbClr val="B6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36909" y="9142907"/>
            <a:ext cx="104139" cy="264160"/>
          </a:xfrm>
          <a:custGeom>
            <a:avLst/>
            <a:gdLst/>
            <a:ahLst/>
            <a:cxnLst/>
            <a:rect l="l" t="t" r="r" b="b"/>
            <a:pathLst>
              <a:path w="104139" h="264159">
                <a:moveTo>
                  <a:pt x="103822" y="264007"/>
                </a:moveTo>
                <a:lnTo>
                  <a:pt x="0" y="0"/>
                </a:lnTo>
              </a:path>
            </a:pathLst>
          </a:custGeom>
          <a:ln w="6350">
            <a:solidFill>
              <a:srgbClr val="F9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43998" y="9088640"/>
            <a:ext cx="152400" cy="241935"/>
          </a:xfrm>
          <a:custGeom>
            <a:avLst/>
            <a:gdLst/>
            <a:ahLst/>
            <a:cxnLst/>
            <a:rect l="l" t="t" r="r" b="b"/>
            <a:pathLst>
              <a:path w="152400" h="241934">
                <a:moveTo>
                  <a:pt x="0" y="241338"/>
                </a:moveTo>
                <a:lnTo>
                  <a:pt x="152374" y="0"/>
                </a:lnTo>
              </a:path>
            </a:pathLst>
          </a:custGeom>
          <a:ln w="6350">
            <a:solidFill>
              <a:srgbClr val="EC72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30003" y="7677581"/>
            <a:ext cx="279400" cy="167005"/>
          </a:xfrm>
          <a:custGeom>
            <a:avLst/>
            <a:gdLst/>
            <a:ahLst/>
            <a:cxnLst/>
            <a:rect l="l" t="t" r="r" b="b"/>
            <a:pathLst>
              <a:path w="279400" h="167004">
                <a:moveTo>
                  <a:pt x="0" y="0"/>
                </a:moveTo>
                <a:lnTo>
                  <a:pt x="279120" y="166966"/>
                </a:lnTo>
              </a:path>
            </a:pathLst>
          </a:custGeom>
          <a:ln w="6350">
            <a:solidFill>
              <a:srgbClr val="E3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0177" y="3415766"/>
            <a:ext cx="17780" cy="319405"/>
          </a:xfrm>
          <a:custGeom>
            <a:avLst/>
            <a:gdLst/>
            <a:ahLst/>
            <a:cxnLst/>
            <a:rect l="l" t="t" r="r" b="b"/>
            <a:pathLst>
              <a:path w="17780" h="319404">
                <a:moveTo>
                  <a:pt x="17741" y="319176"/>
                </a:moveTo>
                <a:lnTo>
                  <a:pt x="0" y="0"/>
                </a:lnTo>
              </a:path>
            </a:pathLst>
          </a:custGeom>
          <a:ln w="6350">
            <a:solidFill>
              <a:srgbClr val="E26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1943" y="3166503"/>
            <a:ext cx="121285" cy="586105"/>
          </a:xfrm>
          <a:custGeom>
            <a:avLst/>
            <a:gdLst/>
            <a:ahLst/>
            <a:cxnLst/>
            <a:rect l="l" t="t" r="r" b="b"/>
            <a:pathLst>
              <a:path w="121285" h="586104">
                <a:moveTo>
                  <a:pt x="120751" y="585762"/>
                </a:moveTo>
                <a:lnTo>
                  <a:pt x="0" y="0"/>
                </a:lnTo>
              </a:path>
            </a:pathLst>
          </a:custGeom>
          <a:ln w="6350">
            <a:solidFill>
              <a:srgbClr val="894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30539" y="3511766"/>
            <a:ext cx="144780" cy="304800"/>
          </a:xfrm>
          <a:custGeom>
            <a:avLst/>
            <a:gdLst/>
            <a:ahLst/>
            <a:cxnLst/>
            <a:rect l="l" t="t" r="r" b="b"/>
            <a:pathLst>
              <a:path w="144780" h="304800">
                <a:moveTo>
                  <a:pt x="144183" y="304253"/>
                </a:moveTo>
                <a:lnTo>
                  <a:pt x="0" y="0"/>
                </a:lnTo>
              </a:path>
            </a:pathLst>
          </a:custGeom>
          <a:ln w="6350">
            <a:solidFill>
              <a:srgbClr val="3E2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05545" y="3701808"/>
            <a:ext cx="176530" cy="236854"/>
          </a:xfrm>
          <a:custGeom>
            <a:avLst/>
            <a:gdLst/>
            <a:ahLst/>
            <a:cxnLst/>
            <a:rect l="l" t="t" r="r" b="b"/>
            <a:pathLst>
              <a:path w="176530" h="236854">
                <a:moveTo>
                  <a:pt x="176047" y="236588"/>
                </a:moveTo>
                <a:lnTo>
                  <a:pt x="0" y="0"/>
                </a:lnTo>
              </a:path>
            </a:pathLst>
          </a:custGeom>
          <a:ln w="6350">
            <a:solidFill>
              <a:srgbClr val="324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6349" y="4035437"/>
            <a:ext cx="285750" cy="162560"/>
          </a:xfrm>
          <a:custGeom>
            <a:avLst/>
            <a:gdLst/>
            <a:ahLst/>
            <a:cxnLst/>
            <a:rect l="l" t="t" r="r" b="b"/>
            <a:pathLst>
              <a:path w="285750" h="162560">
                <a:moveTo>
                  <a:pt x="285648" y="162166"/>
                </a:moveTo>
                <a:lnTo>
                  <a:pt x="0" y="0"/>
                </a:lnTo>
              </a:path>
            </a:pathLst>
          </a:custGeom>
          <a:ln w="6349">
            <a:solidFill>
              <a:srgbClr val="4B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21002" y="4478363"/>
            <a:ext cx="347345" cy="40005"/>
          </a:xfrm>
          <a:custGeom>
            <a:avLst/>
            <a:gdLst/>
            <a:ahLst/>
            <a:cxnLst/>
            <a:rect l="l" t="t" r="r" b="b"/>
            <a:pathLst>
              <a:path w="347344" h="40004">
                <a:moveTo>
                  <a:pt x="346875" y="39636"/>
                </a:moveTo>
                <a:lnTo>
                  <a:pt x="0" y="0"/>
                </a:lnTo>
              </a:path>
            </a:pathLst>
          </a:custGeom>
          <a:ln w="6350">
            <a:solidFill>
              <a:srgbClr val="4DBD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5041" y="4929949"/>
            <a:ext cx="370840" cy="103505"/>
          </a:xfrm>
          <a:custGeom>
            <a:avLst/>
            <a:gdLst/>
            <a:ahLst/>
            <a:cxnLst/>
            <a:rect l="l" t="t" r="r" b="b"/>
            <a:pathLst>
              <a:path w="370839" h="103504">
                <a:moveTo>
                  <a:pt x="370636" y="0"/>
                </a:moveTo>
                <a:lnTo>
                  <a:pt x="0" y="102920"/>
                </a:lnTo>
              </a:path>
            </a:pathLst>
          </a:custGeom>
          <a:ln w="6350">
            <a:solidFill>
              <a:srgbClr val="009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5924" y="5334127"/>
            <a:ext cx="252729" cy="287020"/>
          </a:xfrm>
          <a:custGeom>
            <a:avLst/>
            <a:gdLst/>
            <a:ahLst/>
            <a:cxnLst/>
            <a:rect l="l" t="t" r="r" b="b"/>
            <a:pathLst>
              <a:path w="252730" h="287020">
                <a:moveTo>
                  <a:pt x="252552" y="0"/>
                </a:moveTo>
                <a:lnTo>
                  <a:pt x="0" y="286727"/>
                </a:lnTo>
              </a:path>
            </a:pathLst>
          </a:custGeom>
          <a:ln w="6350">
            <a:solidFill>
              <a:srgbClr val="67A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80297" y="5547334"/>
            <a:ext cx="36195" cy="306705"/>
          </a:xfrm>
          <a:custGeom>
            <a:avLst/>
            <a:gdLst/>
            <a:ahLst/>
            <a:cxnLst/>
            <a:rect l="l" t="t" r="r" b="b"/>
            <a:pathLst>
              <a:path w="36194" h="306704">
                <a:moveTo>
                  <a:pt x="36004" y="0"/>
                </a:moveTo>
                <a:lnTo>
                  <a:pt x="0" y="306146"/>
                </a:lnTo>
              </a:path>
            </a:pathLst>
          </a:custGeom>
          <a:ln w="6349">
            <a:solidFill>
              <a:srgbClr val="B6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46804" y="4859997"/>
            <a:ext cx="309880" cy="90170"/>
          </a:xfrm>
          <a:custGeom>
            <a:avLst/>
            <a:gdLst/>
            <a:ahLst/>
            <a:cxnLst/>
            <a:rect l="l" t="t" r="r" b="b"/>
            <a:pathLst>
              <a:path w="309879" h="90170">
                <a:moveTo>
                  <a:pt x="0" y="0"/>
                </a:moveTo>
                <a:lnTo>
                  <a:pt x="309600" y="90004"/>
                </a:lnTo>
              </a:path>
            </a:pathLst>
          </a:custGeom>
          <a:ln w="6350">
            <a:solidFill>
              <a:srgbClr val="EC72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01200" y="3638334"/>
            <a:ext cx="186690" cy="264160"/>
          </a:xfrm>
          <a:custGeom>
            <a:avLst/>
            <a:gdLst/>
            <a:ahLst/>
            <a:cxnLst/>
            <a:rect l="l" t="t" r="r" b="b"/>
            <a:pathLst>
              <a:path w="186689" h="264160">
                <a:moveTo>
                  <a:pt x="0" y="264007"/>
                </a:moveTo>
                <a:lnTo>
                  <a:pt x="186232" y="0"/>
                </a:lnTo>
              </a:path>
            </a:pathLst>
          </a:custGeom>
          <a:ln w="6350">
            <a:solidFill>
              <a:srgbClr val="E3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3181" y="9475190"/>
            <a:ext cx="1428826" cy="1216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58915" y="4953063"/>
            <a:ext cx="1501076" cy="2073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470702" y="3703104"/>
            <a:ext cx="860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85" dirty="0">
                <a:solidFill>
                  <a:srgbClr val="D70030"/>
                </a:solidFill>
                <a:latin typeface="Arial"/>
                <a:cs typeface="Arial"/>
              </a:rPr>
              <a:t>98%</a:t>
            </a:r>
            <a:endParaRPr sz="3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70702" y="4122204"/>
            <a:ext cx="393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5" dirty="0">
                <a:solidFill>
                  <a:srgbClr val="1A171C"/>
                </a:solidFill>
                <a:latin typeface="Arial"/>
                <a:cs typeface="Arial"/>
              </a:rPr>
              <a:t>VISITOR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70702" y="4230204"/>
            <a:ext cx="1047115" cy="3949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spc="-80" dirty="0">
                <a:solidFill>
                  <a:srgbClr val="D70030"/>
                </a:solidFill>
                <a:latin typeface="Arial"/>
                <a:cs typeface="Arial"/>
              </a:rPr>
              <a:t>satisfaction</a:t>
            </a:r>
            <a:r>
              <a:rPr sz="1200" b="1" spc="-105" dirty="0">
                <a:solidFill>
                  <a:srgbClr val="D7003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D70030"/>
                </a:solidFill>
                <a:latin typeface="Arial"/>
                <a:cs typeface="Arial"/>
              </a:rPr>
              <a:t>rate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spc="20" dirty="0">
                <a:solidFill>
                  <a:srgbClr val="1A171C"/>
                </a:solidFill>
                <a:latin typeface="Verdana"/>
                <a:cs typeface="Verdana"/>
              </a:rPr>
              <a:t>CFIA</a:t>
            </a:r>
            <a:r>
              <a:rPr sz="900" spc="-60" dirty="0">
                <a:solidFill>
                  <a:srgbClr val="1A171C"/>
                </a:solidFill>
                <a:latin typeface="Verdana"/>
                <a:cs typeface="Verdana"/>
              </a:rPr>
              <a:t> </a:t>
            </a:r>
            <a:r>
              <a:rPr sz="900" spc="-65" dirty="0">
                <a:solidFill>
                  <a:srgbClr val="1A171C"/>
                </a:solidFill>
                <a:latin typeface="Verdana"/>
                <a:cs typeface="Verdana"/>
              </a:rPr>
              <a:t>2017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97198" y="7636700"/>
            <a:ext cx="848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5" dirty="0">
                <a:solidFill>
                  <a:srgbClr val="D70030"/>
                </a:solidFill>
                <a:latin typeface="Arial"/>
                <a:cs typeface="Arial"/>
              </a:rPr>
              <a:t>58%</a:t>
            </a:r>
            <a:endParaRPr sz="3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7204" y="8055800"/>
            <a:ext cx="16827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100"/>
              </a:spcBef>
            </a:pPr>
            <a:r>
              <a:rPr sz="900" spc="-25" dirty="0">
                <a:solidFill>
                  <a:srgbClr val="1A171C"/>
                </a:solidFill>
                <a:latin typeface="Trebuchet MS"/>
                <a:cs typeface="Trebuchet MS"/>
              </a:rPr>
              <a:t>INTEND</a:t>
            </a:r>
            <a:endParaRPr sz="900" dirty="0">
              <a:latin typeface="Trebuchet MS"/>
              <a:cs typeface="Trebuchet MS"/>
            </a:endParaRPr>
          </a:p>
          <a:p>
            <a:pPr marL="13970">
              <a:lnSpc>
                <a:spcPts val="1440"/>
              </a:lnSpc>
            </a:pPr>
            <a:r>
              <a:rPr sz="1200" b="1" spc="-135" dirty="0">
                <a:solidFill>
                  <a:srgbClr val="D70030"/>
                </a:solidFill>
                <a:latin typeface="Arial"/>
                <a:cs typeface="Arial"/>
              </a:rPr>
              <a:t>TO </a:t>
            </a:r>
            <a:r>
              <a:rPr sz="1200" b="1" spc="-155" dirty="0">
                <a:solidFill>
                  <a:srgbClr val="D70030"/>
                </a:solidFill>
                <a:latin typeface="Arial"/>
                <a:cs typeface="Arial"/>
              </a:rPr>
              <a:t>BUY</a:t>
            </a:r>
            <a:r>
              <a:rPr sz="1200" b="1" spc="-204" dirty="0">
                <a:solidFill>
                  <a:srgbClr val="D70030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D70030"/>
                </a:solidFill>
                <a:latin typeface="Arial"/>
                <a:cs typeface="Arial"/>
              </a:rPr>
              <a:t>PRODUCTS</a:t>
            </a:r>
            <a:endParaRPr sz="1200" dirty="0">
              <a:latin typeface="Arial"/>
              <a:cs typeface="Arial"/>
            </a:endParaRPr>
          </a:p>
          <a:p>
            <a:pPr marL="13970" marR="5080">
              <a:lnSpc>
                <a:spcPct val="106300"/>
              </a:lnSpc>
            </a:pPr>
            <a:r>
              <a:rPr sz="1200" spc="-50" dirty="0">
                <a:solidFill>
                  <a:srgbClr val="1A171C"/>
                </a:solidFill>
                <a:latin typeface="Trebuchet MS"/>
                <a:cs typeface="Trebuchet MS"/>
              </a:rPr>
              <a:t>in </a:t>
            </a:r>
            <a:r>
              <a:rPr sz="1200" spc="-55" dirty="0">
                <a:solidFill>
                  <a:srgbClr val="1A171C"/>
                </a:solidFill>
                <a:latin typeface="Trebuchet MS"/>
                <a:cs typeface="Trebuchet MS"/>
              </a:rPr>
              <a:t>the </a:t>
            </a:r>
            <a:r>
              <a:rPr sz="1200" spc="-25" dirty="0">
                <a:solidFill>
                  <a:srgbClr val="1A171C"/>
                </a:solidFill>
                <a:latin typeface="Trebuchet MS"/>
                <a:cs typeface="Trebuchet MS"/>
              </a:rPr>
              <a:t>6 </a:t>
            </a:r>
            <a:r>
              <a:rPr sz="1200" spc="-65" dirty="0">
                <a:solidFill>
                  <a:srgbClr val="1A171C"/>
                </a:solidFill>
                <a:latin typeface="Trebuchet MS"/>
                <a:cs typeface="Trebuchet MS"/>
              </a:rPr>
              <a:t>next </a:t>
            </a:r>
            <a:r>
              <a:rPr sz="1200" spc="-35" dirty="0">
                <a:solidFill>
                  <a:srgbClr val="1A171C"/>
                </a:solidFill>
                <a:latin typeface="Trebuchet MS"/>
                <a:cs typeface="Trebuchet MS"/>
              </a:rPr>
              <a:t>month </a:t>
            </a:r>
            <a:r>
              <a:rPr sz="1200" spc="-45" dirty="0">
                <a:solidFill>
                  <a:srgbClr val="1A171C"/>
                </a:solidFill>
                <a:latin typeface="Trebuchet MS"/>
                <a:cs typeface="Trebuchet MS"/>
              </a:rPr>
              <a:t>to an  </a:t>
            </a:r>
            <a:r>
              <a:rPr sz="1200" spc="-55" dirty="0">
                <a:solidFill>
                  <a:srgbClr val="1A171C"/>
                </a:solidFill>
                <a:latin typeface="Trebuchet MS"/>
                <a:cs typeface="Trebuchet MS"/>
              </a:rPr>
              <a:t>exhibitor </a:t>
            </a:r>
            <a:r>
              <a:rPr sz="1200" spc="-60" dirty="0">
                <a:solidFill>
                  <a:srgbClr val="1A171C"/>
                </a:solidFill>
                <a:latin typeface="Trebuchet MS"/>
                <a:cs typeface="Trebuchet MS"/>
              </a:rPr>
              <a:t>met </a:t>
            </a:r>
            <a:r>
              <a:rPr sz="1200" spc="-65" dirty="0">
                <a:solidFill>
                  <a:srgbClr val="1A171C"/>
                </a:solidFill>
                <a:latin typeface="Trebuchet MS"/>
                <a:cs typeface="Trebuchet MS"/>
              </a:rPr>
              <a:t>at </a:t>
            </a:r>
            <a:r>
              <a:rPr sz="1200" spc="-55" dirty="0">
                <a:solidFill>
                  <a:srgbClr val="1A171C"/>
                </a:solidFill>
                <a:latin typeface="Trebuchet MS"/>
                <a:cs typeface="Trebuchet MS"/>
              </a:rPr>
              <a:t>CFIA</a:t>
            </a:r>
            <a:r>
              <a:rPr sz="1200" spc="-235" dirty="0">
                <a:solidFill>
                  <a:srgbClr val="1A171C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1A171C"/>
                </a:solidFill>
                <a:latin typeface="Trebuchet MS"/>
                <a:cs typeface="Trebuchet MS"/>
              </a:rPr>
              <a:t>2017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159963" y="5463971"/>
            <a:ext cx="126364" cy="260985"/>
          </a:xfrm>
          <a:custGeom>
            <a:avLst/>
            <a:gdLst/>
            <a:ahLst/>
            <a:cxnLst/>
            <a:rect l="l" t="t" r="r" b="b"/>
            <a:pathLst>
              <a:path w="126364" h="260985">
                <a:moveTo>
                  <a:pt x="0" y="0"/>
                </a:moveTo>
                <a:lnTo>
                  <a:pt x="125996" y="260934"/>
                </a:lnTo>
              </a:path>
            </a:pathLst>
          </a:custGeom>
          <a:ln w="6350">
            <a:solidFill>
              <a:srgbClr val="F9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358631" y="4427461"/>
            <a:ext cx="814705" cy="3981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0480" marR="5080" indent="-18415">
              <a:lnSpc>
                <a:spcPts val="1430"/>
              </a:lnSpc>
              <a:spcBef>
                <a:spcPts val="210"/>
              </a:spcBef>
            </a:pPr>
            <a:r>
              <a:rPr sz="1250" spc="-35" dirty="0">
                <a:solidFill>
                  <a:srgbClr val="1A171C"/>
                </a:solidFill>
                <a:latin typeface="Arial"/>
                <a:cs typeface="Arial"/>
              </a:rPr>
              <a:t>Department  </a:t>
            </a:r>
            <a:r>
              <a:rPr sz="1250" spc="-15" dirty="0">
                <a:solidFill>
                  <a:srgbClr val="1A171C"/>
                </a:solidFill>
                <a:latin typeface="Arial"/>
                <a:cs typeface="Arial"/>
              </a:rPr>
              <a:t>distribution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15867" y="8113331"/>
            <a:ext cx="956310" cy="5797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09"/>
              </a:spcBef>
            </a:pPr>
            <a:r>
              <a:rPr sz="1250" spc="-40" dirty="0">
                <a:solidFill>
                  <a:srgbClr val="1A171C"/>
                </a:solidFill>
                <a:latin typeface="Trebuchet MS"/>
                <a:cs typeface="Trebuchet MS"/>
              </a:rPr>
              <a:t>REGIONAL  </a:t>
            </a:r>
            <a:r>
              <a:rPr sz="1250" spc="-35" dirty="0">
                <a:solidFill>
                  <a:srgbClr val="1A171C"/>
                </a:solidFill>
                <a:latin typeface="Trebuchet MS"/>
                <a:cs typeface="Trebuchet MS"/>
              </a:rPr>
              <a:t>SHARING </a:t>
            </a:r>
            <a:r>
              <a:rPr sz="1250" spc="-55" dirty="0">
                <a:solidFill>
                  <a:srgbClr val="1A171C"/>
                </a:solidFill>
                <a:latin typeface="Trebuchet MS"/>
                <a:cs typeface="Trebuchet MS"/>
              </a:rPr>
              <a:t>for  </a:t>
            </a:r>
            <a:r>
              <a:rPr sz="1250" spc="-60" dirty="0">
                <a:solidFill>
                  <a:srgbClr val="1A171C"/>
                </a:solidFill>
                <a:latin typeface="Trebuchet MS"/>
                <a:cs typeface="Trebuchet MS"/>
              </a:rPr>
              <a:t>french</a:t>
            </a:r>
            <a:r>
              <a:rPr sz="1250" spc="-160" dirty="0">
                <a:solidFill>
                  <a:srgbClr val="1A171C"/>
                </a:solidFill>
                <a:latin typeface="Trebuchet MS"/>
                <a:cs typeface="Trebuchet MS"/>
              </a:rPr>
              <a:t> </a:t>
            </a:r>
            <a:r>
              <a:rPr sz="1250" spc="-40" dirty="0">
                <a:solidFill>
                  <a:srgbClr val="1A171C"/>
                </a:solidFill>
                <a:latin typeface="Trebuchet MS"/>
                <a:cs typeface="Trebuchet MS"/>
              </a:rPr>
              <a:t>regions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324" y="430057"/>
            <a:ext cx="2147570" cy="82359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-380" dirty="0"/>
              <a:t>EXHIBITORS</a:t>
            </a:r>
          </a:p>
          <a:p>
            <a:pPr marL="41275">
              <a:lnSpc>
                <a:spcPct val="100000"/>
              </a:lnSpc>
              <a:spcBef>
                <a:spcPts val="219"/>
              </a:spcBef>
            </a:pPr>
            <a:r>
              <a:rPr sz="1200" spc="-165" dirty="0"/>
              <a:t>1 </a:t>
            </a:r>
            <a:r>
              <a:rPr sz="1200" spc="150" dirty="0"/>
              <a:t>450</a:t>
            </a:r>
            <a:r>
              <a:rPr sz="1200" spc="-20" dirty="0"/>
              <a:t> </a:t>
            </a:r>
            <a:r>
              <a:rPr sz="1200" spc="-80" dirty="0"/>
              <a:t>exhibitors</a:t>
            </a:r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21440" y="1381061"/>
            <a:ext cx="867277" cy="114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755" y="806272"/>
            <a:ext cx="170943" cy="181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03" y="664426"/>
            <a:ext cx="122694" cy="218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264" y="421208"/>
            <a:ext cx="532626" cy="574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913" y="911225"/>
            <a:ext cx="374015" cy="440690"/>
          </a:xfrm>
          <a:custGeom>
            <a:avLst/>
            <a:gdLst/>
            <a:ahLst/>
            <a:cxnLst/>
            <a:rect l="l" t="t" r="r" b="b"/>
            <a:pathLst>
              <a:path w="374015" h="440690">
                <a:moveTo>
                  <a:pt x="220218" y="0"/>
                </a:moveTo>
                <a:lnTo>
                  <a:pt x="174915" y="3836"/>
                </a:lnTo>
                <a:lnTo>
                  <a:pt x="133070" y="15379"/>
                </a:lnTo>
                <a:lnTo>
                  <a:pt x="95564" y="34037"/>
                </a:lnTo>
                <a:lnTo>
                  <a:pt x="63372" y="59220"/>
                </a:lnTo>
                <a:lnTo>
                  <a:pt x="36993" y="90657"/>
                </a:lnTo>
                <a:lnTo>
                  <a:pt x="16929" y="128181"/>
                </a:lnTo>
                <a:lnTo>
                  <a:pt x="4235" y="171172"/>
                </a:lnTo>
                <a:lnTo>
                  <a:pt x="0" y="219049"/>
                </a:lnTo>
                <a:lnTo>
                  <a:pt x="1002" y="243087"/>
                </a:lnTo>
                <a:lnTo>
                  <a:pt x="9033" y="287934"/>
                </a:lnTo>
                <a:lnTo>
                  <a:pt x="24877" y="328331"/>
                </a:lnTo>
                <a:lnTo>
                  <a:pt x="47246" y="363261"/>
                </a:lnTo>
                <a:lnTo>
                  <a:pt x="75833" y="392455"/>
                </a:lnTo>
                <a:lnTo>
                  <a:pt x="110092" y="415249"/>
                </a:lnTo>
                <a:lnTo>
                  <a:pt x="149728" y="431324"/>
                </a:lnTo>
                <a:lnTo>
                  <a:pt x="193462" y="439468"/>
                </a:lnTo>
                <a:lnTo>
                  <a:pt x="216789" y="440486"/>
                </a:lnTo>
                <a:lnTo>
                  <a:pt x="242052" y="439286"/>
                </a:lnTo>
                <a:lnTo>
                  <a:pt x="287635" y="429669"/>
                </a:lnTo>
                <a:lnTo>
                  <a:pt x="326720" y="410644"/>
                </a:lnTo>
                <a:lnTo>
                  <a:pt x="359697" y="383550"/>
                </a:lnTo>
                <a:lnTo>
                  <a:pt x="368284" y="373595"/>
                </a:lnTo>
                <a:lnTo>
                  <a:pt x="217360" y="373595"/>
                </a:lnTo>
                <a:lnTo>
                  <a:pt x="201978" y="372892"/>
                </a:lnTo>
                <a:lnTo>
                  <a:pt x="160578" y="362318"/>
                </a:lnTo>
                <a:lnTo>
                  <a:pt x="126763" y="340301"/>
                </a:lnTo>
                <a:lnTo>
                  <a:pt x="101295" y="308244"/>
                </a:lnTo>
                <a:lnTo>
                  <a:pt x="85195" y="267232"/>
                </a:lnTo>
                <a:lnTo>
                  <a:pt x="79730" y="219049"/>
                </a:lnTo>
                <a:lnTo>
                  <a:pt x="80357" y="203070"/>
                </a:lnTo>
                <a:lnTo>
                  <a:pt x="89776" y="158661"/>
                </a:lnTo>
                <a:lnTo>
                  <a:pt x="109655" y="120918"/>
                </a:lnTo>
                <a:lnTo>
                  <a:pt x="138863" y="91614"/>
                </a:lnTo>
                <a:lnTo>
                  <a:pt x="176139" y="72380"/>
                </a:lnTo>
                <a:lnTo>
                  <a:pt x="220218" y="65709"/>
                </a:lnTo>
                <a:lnTo>
                  <a:pt x="365426" y="65709"/>
                </a:lnTo>
                <a:lnTo>
                  <a:pt x="367601" y="63931"/>
                </a:lnTo>
                <a:lnTo>
                  <a:pt x="338353" y="35509"/>
                </a:lnTo>
                <a:lnTo>
                  <a:pt x="301663" y="15684"/>
                </a:lnTo>
                <a:lnTo>
                  <a:pt x="260946" y="3835"/>
                </a:lnTo>
                <a:lnTo>
                  <a:pt x="230084" y="238"/>
                </a:lnTo>
                <a:lnTo>
                  <a:pt x="220218" y="0"/>
                </a:lnTo>
                <a:close/>
              </a:path>
              <a:path w="374015" h="440690">
                <a:moveTo>
                  <a:pt x="316014" y="325056"/>
                </a:moveTo>
                <a:lnTo>
                  <a:pt x="287294" y="353059"/>
                </a:lnTo>
                <a:lnTo>
                  <a:pt x="248186" y="370257"/>
                </a:lnTo>
                <a:lnTo>
                  <a:pt x="217360" y="373595"/>
                </a:lnTo>
                <a:lnTo>
                  <a:pt x="368284" y="373595"/>
                </a:lnTo>
                <a:lnTo>
                  <a:pt x="373926" y="367055"/>
                </a:lnTo>
                <a:lnTo>
                  <a:pt x="316014" y="325056"/>
                </a:lnTo>
                <a:close/>
              </a:path>
              <a:path w="374015" h="440690">
                <a:moveTo>
                  <a:pt x="365426" y="65709"/>
                </a:moveTo>
                <a:lnTo>
                  <a:pt x="220218" y="65709"/>
                </a:lnTo>
                <a:lnTo>
                  <a:pt x="232620" y="66357"/>
                </a:lnTo>
                <a:lnTo>
                  <a:pt x="245171" y="68300"/>
                </a:lnTo>
                <a:lnTo>
                  <a:pt x="282984" y="82022"/>
                </a:lnTo>
                <a:lnTo>
                  <a:pt x="312547" y="108940"/>
                </a:lnTo>
                <a:lnTo>
                  <a:pt x="365426" y="65709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3707" y="1058088"/>
            <a:ext cx="254635" cy="290195"/>
          </a:xfrm>
          <a:custGeom>
            <a:avLst/>
            <a:gdLst/>
            <a:ahLst/>
            <a:cxnLst/>
            <a:rect l="l" t="t" r="r" b="b"/>
            <a:pathLst>
              <a:path w="254634" h="290194">
                <a:moveTo>
                  <a:pt x="115285" y="108861"/>
                </a:moveTo>
                <a:lnTo>
                  <a:pt x="61573" y="119818"/>
                </a:lnTo>
                <a:lnTo>
                  <a:pt x="25910" y="140444"/>
                </a:lnTo>
                <a:lnTo>
                  <a:pt x="6113" y="169244"/>
                </a:lnTo>
                <a:lnTo>
                  <a:pt x="0" y="204723"/>
                </a:lnTo>
                <a:lnTo>
                  <a:pt x="587" y="215557"/>
                </a:lnTo>
                <a:lnTo>
                  <a:pt x="15372" y="252949"/>
                </a:lnTo>
                <a:lnTo>
                  <a:pt x="51187" y="280142"/>
                </a:lnTo>
                <a:lnTo>
                  <a:pt x="94807" y="289915"/>
                </a:lnTo>
                <a:lnTo>
                  <a:pt x="103212" y="290182"/>
                </a:lnTo>
                <a:lnTo>
                  <a:pt x="133778" y="287374"/>
                </a:lnTo>
                <a:lnTo>
                  <a:pt x="158097" y="279981"/>
                </a:lnTo>
                <a:lnTo>
                  <a:pt x="176598" y="269544"/>
                </a:lnTo>
                <a:lnTo>
                  <a:pt x="189712" y="257606"/>
                </a:lnTo>
                <a:lnTo>
                  <a:pt x="254622" y="257606"/>
                </a:lnTo>
                <a:lnTo>
                  <a:pt x="254622" y="237997"/>
                </a:lnTo>
                <a:lnTo>
                  <a:pt x="111239" y="237997"/>
                </a:lnTo>
                <a:lnTo>
                  <a:pt x="105511" y="237439"/>
                </a:lnTo>
                <a:lnTo>
                  <a:pt x="94056" y="235127"/>
                </a:lnTo>
                <a:lnTo>
                  <a:pt x="88874" y="233235"/>
                </a:lnTo>
                <a:lnTo>
                  <a:pt x="84302" y="230543"/>
                </a:lnTo>
                <a:lnTo>
                  <a:pt x="79705" y="227888"/>
                </a:lnTo>
                <a:lnTo>
                  <a:pt x="75984" y="224345"/>
                </a:lnTo>
                <a:lnTo>
                  <a:pt x="73126" y="219938"/>
                </a:lnTo>
                <a:lnTo>
                  <a:pt x="70243" y="215557"/>
                </a:lnTo>
                <a:lnTo>
                  <a:pt x="68808" y="210096"/>
                </a:lnTo>
                <a:lnTo>
                  <a:pt x="68808" y="203593"/>
                </a:lnTo>
                <a:lnTo>
                  <a:pt x="77955" y="180472"/>
                </a:lnTo>
                <a:lnTo>
                  <a:pt x="103235" y="165382"/>
                </a:lnTo>
                <a:lnTo>
                  <a:pt x="141406" y="157927"/>
                </a:lnTo>
                <a:lnTo>
                  <a:pt x="254622" y="157708"/>
                </a:lnTo>
                <a:lnTo>
                  <a:pt x="254622" y="115849"/>
                </a:lnTo>
                <a:lnTo>
                  <a:pt x="254398" y="109067"/>
                </a:lnTo>
                <a:lnTo>
                  <a:pt x="189230" y="109067"/>
                </a:lnTo>
                <a:lnTo>
                  <a:pt x="115285" y="108861"/>
                </a:lnTo>
                <a:close/>
              </a:path>
              <a:path w="254634" h="290194">
                <a:moveTo>
                  <a:pt x="254622" y="257606"/>
                </a:moveTo>
                <a:lnTo>
                  <a:pt x="190385" y="257606"/>
                </a:lnTo>
                <a:lnTo>
                  <a:pt x="190385" y="283298"/>
                </a:lnTo>
                <a:lnTo>
                  <a:pt x="254622" y="283298"/>
                </a:lnTo>
                <a:lnTo>
                  <a:pt x="254622" y="257606"/>
                </a:lnTo>
                <a:close/>
              </a:path>
              <a:path w="254634" h="290194">
                <a:moveTo>
                  <a:pt x="254622" y="157708"/>
                </a:moveTo>
                <a:lnTo>
                  <a:pt x="189230" y="157708"/>
                </a:lnTo>
                <a:lnTo>
                  <a:pt x="189230" y="167462"/>
                </a:lnTo>
                <a:lnTo>
                  <a:pt x="184211" y="194090"/>
                </a:lnTo>
                <a:lnTo>
                  <a:pt x="169825" y="216603"/>
                </a:lnTo>
                <a:lnTo>
                  <a:pt x="147080" y="232179"/>
                </a:lnTo>
                <a:lnTo>
                  <a:pt x="116979" y="237997"/>
                </a:lnTo>
                <a:lnTo>
                  <a:pt x="254622" y="237997"/>
                </a:lnTo>
                <a:lnTo>
                  <a:pt x="254622" y="157708"/>
                </a:lnTo>
                <a:close/>
              </a:path>
              <a:path w="254634" h="290194">
                <a:moveTo>
                  <a:pt x="241044" y="53898"/>
                </a:moveTo>
                <a:lnTo>
                  <a:pt x="126161" y="53898"/>
                </a:lnTo>
                <a:lnTo>
                  <a:pt x="138616" y="54641"/>
                </a:lnTo>
                <a:lnTo>
                  <a:pt x="150172" y="56869"/>
                </a:lnTo>
                <a:lnTo>
                  <a:pt x="184569" y="80862"/>
                </a:lnTo>
                <a:lnTo>
                  <a:pt x="189230" y="102438"/>
                </a:lnTo>
                <a:lnTo>
                  <a:pt x="189230" y="109067"/>
                </a:lnTo>
                <a:lnTo>
                  <a:pt x="254398" y="109067"/>
                </a:lnTo>
                <a:lnTo>
                  <a:pt x="245925" y="64483"/>
                </a:lnTo>
                <a:lnTo>
                  <a:pt x="241642" y="54917"/>
                </a:lnTo>
                <a:lnTo>
                  <a:pt x="241044" y="53898"/>
                </a:lnTo>
                <a:close/>
              </a:path>
              <a:path w="254634" h="290194">
                <a:moveTo>
                  <a:pt x="131889" y="0"/>
                </a:moveTo>
                <a:lnTo>
                  <a:pt x="85062" y="6140"/>
                </a:lnTo>
                <a:lnTo>
                  <a:pt x="40779" y="24518"/>
                </a:lnTo>
                <a:lnTo>
                  <a:pt x="15468" y="43586"/>
                </a:lnTo>
                <a:lnTo>
                  <a:pt x="51041" y="85458"/>
                </a:lnTo>
                <a:lnTo>
                  <a:pt x="58061" y="79110"/>
                </a:lnTo>
                <a:lnTo>
                  <a:pt x="65943" y="73267"/>
                </a:lnTo>
                <a:lnTo>
                  <a:pt x="104794" y="56211"/>
                </a:lnTo>
                <a:lnTo>
                  <a:pt x="126161" y="53898"/>
                </a:lnTo>
                <a:lnTo>
                  <a:pt x="241044" y="53898"/>
                </a:lnTo>
                <a:lnTo>
                  <a:pt x="236322" y="45852"/>
                </a:lnTo>
                <a:lnTo>
                  <a:pt x="203662" y="15889"/>
                </a:lnTo>
                <a:lnTo>
                  <a:pt x="165365" y="2589"/>
                </a:lnTo>
                <a:lnTo>
                  <a:pt x="149435" y="647"/>
                </a:lnTo>
                <a:lnTo>
                  <a:pt x="131889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671" y="972172"/>
            <a:ext cx="192405" cy="369570"/>
          </a:xfrm>
          <a:custGeom>
            <a:avLst/>
            <a:gdLst/>
            <a:ahLst/>
            <a:cxnLst/>
            <a:rect l="l" t="t" r="r" b="b"/>
            <a:pathLst>
              <a:path w="192405" h="369569">
                <a:moveTo>
                  <a:pt x="114807" y="198755"/>
                </a:moveTo>
                <a:lnTo>
                  <a:pt x="45961" y="198755"/>
                </a:lnTo>
                <a:lnTo>
                  <a:pt x="45961" y="369201"/>
                </a:lnTo>
                <a:lnTo>
                  <a:pt x="114807" y="369201"/>
                </a:lnTo>
                <a:lnTo>
                  <a:pt x="114807" y="198755"/>
                </a:lnTo>
                <a:close/>
              </a:path>
              <a:path w="192405" h="369569">
                <a:moveTo>
                  <a:pt x="180009" y="143700"/>
                </a:moveTo>
                <a:lnTo>
                  <a:pt x="0" y="143700"/>
                </a:lnTo>
                <a:lnTo>
                  <a:pt x="0" y="198755"/>
                </a:lnTo>
                <a:lnTo>
                  <a:pt x="180009" y="198755"/>
                </a:lnTo>
                <a:lnTo>
                  <a:pt x="180009" y="143700"/>
                </a:lnTo>
                <a:close/>
              </a:path>
              <a:path w="192405" h="369569">
                <a:moveTo>
                  <a:pt x="164846" y="0"/>
                </a:moveTo>
                <a:lnTo>
                  <a:pt x="157238" y="0"/>
                </a:lnTo>
                <a:lnTo>
                  <a:pt x="141847" y="628"/>
                </a:lnTo>
                <a:lnTo>
                  <a:pt x="103886" y="10033"/>
                </a:lnTo>
                <a:lnTo>
                  <a:pt x="69773" y="37261"/>
                </a:lnTo>
                <a:lnTo>
                  <a:pt x="51409" y="77127"/>
                </a:lnTo>
                <a:lnTo>
                  <a:pt x="45961" y="124447"/>
                </a:lnTo>
                <a:lnTo>
                  <a:pt x="45961" y="143700"/>
                </a:lnTo>
                <a:lnTo>
                  <a:pt x="114807" y="143700"/>
                </a:lnTo>
                <a:lnTo>
                  <a:pt x="114909" y="112245"/>
                </a:lnTo>
                <a:lnTo>
                  <a:pt x="115354" y="106476"/>
                </a:lnTo>
                <a:lnTo>
                  <a:pt x="131051" y="68059"/>
                </a:lnTo>
                <a:lnTo>
                  <a:pt x="151295" y="58508"/>
                </a:lnTo>
                <a:lnTo>
                  <a:pt x="187931" y="58508"/>
                </a:lnTo>
                <a:lnTo>
                  <a:pt x="192214" y="4013"/>
                </a:lnTo>
                <a:lnTo>
                  <a:pt x="186842" y="2476"/>
                </a:lnTo>
                <a:lnTo>
                  <a:pt x="181597" y="1435"/>
                </a:lnTo>
                <a:lnTo>
                  <a:pt x="171259" y="292"/>
                </a:lnTo>
                <a:lnTo>
                  <a:pt x="164846" y="0"/>
                </a:lnTo>
                <a:close/>
              </a:path>
              <a:path w="192405" h="369569">
                <a:moveTo>
                  <a:pt x="187931" y="58508"/>
                </a:moveTo>
                <a:lnTo>
                  <a:pt x="166204" y="58508"/>
                </a:lnTo>
                <a:lnTo>
                  <a:pt x="170916" y="58864"/>
                </a:lnTo>
                <a:lnTo>
                  <a:pt x="179705" y="60401"/>
                </a:lnTo>
                <a:lnTo>
                  <a:pt x="183794" y="61366"/>
                </a:lnTo>
                <a:lnTo>
                  <a:pt x="187617" y="62509"/>
                </a:lnTo>
                <a:lnTo>
                  <a:pt x="187931" y="58508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9360" y="1037602"/>
            <a:ext cx="69215" cy="67945"/>
          </a:xfrm>
          <a:custGeom>
            <a:avLst/>
            <a:gdLst/>
            <a:ahLst/>
            <a:cxnLst/>
            <a:rect l="l" t="t" r="r" b="b"/>
            <a:pathLst>
              <a:path w="69215" h="67944">
                <a:moveTo>
                  <a:pt x="68808" y="0"/>
                </a:moveTo>
                <a:lnTo>
                  <a:pt x="0" y="0"/>
                </a:lnTo>
                <a:lnTo>
                  <a:pt x="0" y="67754"/>
                </a:lnTo>
                <a:lnTo>
                  <a:pt x="68808" y="67754"/>
                </a:lnTo>
                <a:lnTo>
                  <a:pt x="68808" y="0"/>
                </a:lnTo>
                <a:close/>
              </a:path>
            </a:pathLst>
          </a:custGeom>
          <a:solidFill>
            <a:srgbClr val="1A1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3752" y="1114044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29"/>
                </a:lnTo>
              </a:path>
            </a:pathLst>
          </a:custGeom>
          <a:ln w="68808">
            <a:solidFill>
              <a:srgbClr val="1A1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041" y="4188434"/>
            <a:ext cx="3234055" cy="1421130"/>
          </a:xfrm>
          <a:custGeom>
            <a:avLst/>
            <a:gdLst/>
            <a:ahLst/>
            <a:cxnLst/>
            <a:rect l="l" t="t" r="r" b="b"/>
            <a:pathLst>
              <a:path w="3234055" h="1421129">
                <a:moveTo>
                  <a:pt x="0" y="1420672"/>
                </a:moveTo>
                <a:lnTo>
                  <a:pt x="3233445" y="1420672"/>
                </a:lnTo>
                <a:lnTo>
                  <a:pt x="3233445" y="0"/>
                </a:lnTo>
                <a:lnTo>
                  <a:pt x="0" y="0"/>
                </a:lnTo>
                <a:lnTo>
                  <a:pt x="0" y="1420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5926" y="8665243"/>
            <a:ext cx="2832658" cy="2023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7388" y="1813640"/>
            <a:ext cx="1905038" cy="1901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5598" y="2222500"/>
            <a:ext cx="1083906" cy="10839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9994" y="6668020"/>
            <a:ext cx="1316990" cy="1316990"/>
          </a:xfrm>
          <a:custGeom>
            <a:avLst/>
            <a:gdLst/>
            <a:ahLst/>
            <a:cxnLst/>
            <a:rect l="l" t="t" r="r" b="b"/>
            <a:pathLst>
              <a:path w="1316989" h="1316990">
                <a:moveTo>
                  <a:pt x="1316951" y="1316951"/>
                </a:moveTo>
                <a:lnTo>
                  <a:pt x="0" y="1316951"/>
                </a:lnTo>
                <a:lnTo>
                  <a:pt x="0" y="0"/>
                </a:lnTo>
                <a:lnTo>
                  <a:pt x="1316951" y="0"/>
                </a:lnTo>
                <a:lnTo>
                  <a:pt x="1316951" y="1316951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6959" y="7013409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4">
                <a:moveTo>
                  <a:pt x="971562" y="971562"/>
                </a:moveTo>
                <a:lnTo>
                  <a:pt x="0" y="971562"/>
                </a:lnTo>
                <a:lnTo>
                  <a:pt x="0" y="0"/>
                </a:lnTo>
                <a:lnTo>
                  <a:pt x="971562" y="0"/>
                </a:lnTo>
                <a:lnTo>
                  <a:pt x="971562" y="971562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8521" y="7279843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5" h="705484">
                <a:moveTo>
                  <a:pt x="705129" y="705129"/>
                </a:moveTo>
                <a:lnTo>
                  <a:pt x="0" y="705129"/>
                </a:lnTo>
                <a:lnTo>
                  <a:pt x="0" y="0"/>
                </a:lnTo>
                <a:lnTo>
                  <a:pt x="705129" y="0"/>
                </a:lnTo>
                <a:lnTo>
                  <a:pt x="705129" y="705129"/>
                </a:lnTo>
                <a:close/>
              </a:path>
            </a:pathLst>
          </a:custGeom>
          <a:solidFill>
            <a:srgbClr val="F9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7294" y="5876340"/>
            <a:ext cx="150812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220" dirty="0">
                <a:solidFill>
                  <a:srgbClr val="1A171C"/>
                </a:solidFill>
                <a:latin typeface="Arial"/>
                <a:cs typeface="Arial"/>
              </a:rPr>
              <a:t>SECTORS</a:t>
            </a:r>
            <a:r>
              <a:rPr sz="1250" spc="-100" dirty="0">
                <a:solidFill>
                  <a:srgbClr val="1A171C"/>
                </a:solidFill>
                <a:latin typeface="Arial"/>
                <a:cs typeface="Arial"/>
              </a:rPr>
              <a:t> </a:t>
            </a:r>
            <a:r>
              <a:rPr sz="1250" spc="-145" dirty="0">
                <a:solidFill>
                  <a:srgbClr val="1A171C"/>
                </a:solidFill>
                <a:latin typeface="Arial"/>
                <a:cs typeface="Arial"/>
              </a:rPr>
              <a:t>REPARTITION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87294" y="6259830"/>
            <a:ext cx="422529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E2001A"/>
                </a:solidFill>
                <a:latin typeface="Arial"/>
                <a:cs typeface="Arial"/>
              </a:rPr>
              <a:t>Equipment </a:t>
            </a:r>
            <a:r>
              <a:rPr sz="800" b="1" spc="-25" dirty="0">
                <a:solidFill>
                  <a:srgbClr val="E2001A"/>
                </a:solidFill>
                <a:latin typeface="Arial"/>
                <a:cs typeface="Arial"/>
              </a:rPr>
              <a:t>&amp;</a:t>
            </a:r>
            <a:r>
              <a:rPr sz="800" b="1" spc="-75" dirty="0">
                <a:solidFill>
                  <a:srgbClr val="E2001A"/>
                </a:solidFill>
                <a:latin typeface="Arial"/>
                <a:cs typeface="Arial"/>
              </a:rPr>
              <a:t> </a:t>
            </a:r>
            <a:r>
              <a:rPr sz="800" b="1" spc="-80" dirty="0">
                <a:solidFill>
                  <a:srgbClr val="E2001A"/>
                </a:solidFill>
                <a:latin typeface="Arial"/>
                <a:cs typeface="Arial"/>
              </a:rPr>
              <a:t>process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R="392430" algn="ctr">
              <a:lnSpc>
                <a:spcPct val="100000"/>
              </a:lnSpc>
              <a:spcBef>
                <a:spcPts val="845"/>
              </a:spcBef>
            </a:pPr>
            <a:r>
              <a:rPr sz="800" b="1" spc="-70" dirty="0">
                <a:solidFill>
                  <a:srgbClr val="EC7206"/>
                </a:solidFill>
                <a:latin typeface="Arial"/>
                <a:cs typeface="Arial"/>
              </a:rPr>
              <a:t>packing  </a:t>
            </a:r>
            <a:r>
              <a:rPr sz="800" b="1" spc="-25" dirty="0">
                <a:solidFill>
                  <a:srgbClr val="EC7206"/>
                </a:solidFill>
                <a:latin typeface="Arial"/>
                <a:cs typeface="Arial"/>
              </a:rPr>
              <a:t>&amp;</a:t>
            </a:r>
            <a:r>
              <a:rPr sz="800" b="1" spc="-55" dirty="0">
                <a:solidFill>
                  <a:srgbClr val="EC7206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EC7206"/>
                </a:solidFill>
                <a:latin typeface="Arial"/>
                <a:cs typeface="Arial"/>
              </a:rPr>
              <a:t>packaging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2444750">
              <a:lnSpc>
                <a:spcPct val="100000"/>
              </a:lnSpc>
              <a:spcBef>
                <a:spcPts val="605"/>
              </a:spcBef>
            </a:pPr>
            <a:r>
              <a:rPr sz="800" b="1" spc="-50" dirty="0">
                <a:solidFill>
                  <a:srgbClr val="F9B500"/>
                </a:solidFill>
                <a:latin typeface="Arial"/>
                <a:cs typeface="Arial"/>
              </a:rPr>
              <a:t>Ingredients </a:t>
            </a:r>
            <a:r>
              <a:rPr sz="800" b="1" spc="-25" dirty="0">
                <a:solidFill>
                  <a:srgbClr val="F9B500"/>
                </a:solidFill>
                <a:latin typeface="Arial"/>
                <a:cs typeface="Arial"/>
              </a:rPr>
              <a:t>&amp; </a:t>
            </a:r>
            <a:r>
              <a:rPr sz="800" b="1" spc="-55" dirty="0">
                <a:solidFill>
                  <a:srgbClr val="F9B500"/>
                </a:solidFill>
                <a:latin typeface="Arial"/>
                <a:cs typeface="Arial"/>
              </a:rPr>
              <a:t>food </a:t>
            </a:r>
            <a:r>
              <a:rPr sz="800" b="1" spc="-40" dirty="0">
                <a:solidFill>
                  <a:srgbClr val="F9B500"/>
                </a:solidFill>
                <a:latin typeface="Arial"/>
                <a:cs typeface="Arial"/>
              </a:rPr>
              <a:t>intermediary</a:t>
            </a:r>
            <a:r>
              <a:rPr sz="800" b="1" spc="-35" dirty="0">
                <a:solidFill>
                  <a:srgbClr val="F9B500"/>
                </a:solidFill>
                <a:latin typeface="Arial"/>
                <a:cs typeface="Arial"/>
              </a:rPr>
              <a:t> </a:t>
            </a:r>
            <a:r>
              <a:rPr sz="800" b="1" spc="-65" dirty="0">
                <a:solidFill>
                  <a:srgbClr val="F9B500"/>
                </a:solidFill>
                <a:latin typeface="Arial"/>
                <a:cs typeface="Arial"/>
              </a:rPr>
              <a:t>products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39325" y="7250341"/>
            <a:ext cx="240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6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900" b="1" spc="6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00" b="1" spc="6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03712" y="7417905"/>
            <a:ext cx="210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431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7175" y="7279843"/>
            <a:ext cx="506730" cy="705485"/>
          </a:xfrm>
          <a:prstGeom prst="rect">
            <a:avLst/>
          </a:prstGeom>
          <a:solidFill>
            <a:srgbClr val="F9B5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855"/>
              </a:spcBef>
            </a:pPr>
            <a:r>
              <a:rPr sz="900" b="1" spc="55" dirty="0">
                <a:solidFill>
                  <a:srgbClr val="FFFFFF"/>
                </a:solidFill>
                <a:latin typeface="Arial"/>
                <a:cs typeface="Arial"/>
              </a:rPr>
              <a:t>227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89948" y="6448095"/>
            <a:ext cx="0" cy="1213485"/>
          </a:xfrm>
          <a:custGeom>
            <a:avLst/>
            <a:gdLst/>
            <a:ahLst/>
            <a:cxnLst/>
            <a:rect l="l" t="t" r="r" b="b"/>
            <a:pathLst>
              <a:path h="1213484">
                <a:moveTo>
                  <a:pt x="0" y="0"/>
                </a:moveTo>
                <a:lnTo>
                  <a:pt x="0" y="1212875"/>
                </a:lnTo>
              </a:path>
            </a:pathLst>
          </a:custGeom>
          <a:ln w="12700">
            <a:solidFill>
              <a:srgbClr val="E2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9676" y="6797103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5">
                <a:moveTo>
                  <a:pt x="0" y="0"/>
                </a:moveTo>
                <a:lnTo>
                  <a:pt x="0" y="1140955"/>
                </a:lnTo>
              </a:path>
            </a:pathLst>
          </a:custGeom>
          <a:ln w="12700">
            <a:solidFill>
              <a:srgbClr val="EC72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0825" y="7146620"/>
            <a:ext cx="0" cy="791845"/>
          </a:xfrm>
          <a:custGeom>
            <a:avLst/>
            <a:gdLst/>
            <a:ahLst/>
            <a:cxnLst/>
            <a:rect l="l" t="t" r="r" b="b"/>
            <a:pathLst>
              <a:path h="791845">
                <a:moveTo>
                  <a:pt x="0" y="0"/>
                </a:moveTo>
                <a:lnTo>
                  <a:pt x="0" y="791438"/>
                </a:lnTo>
              </a:path>
            </a:pathLst>
          </a:custGeom>
          <a:ln w="12700">
            <a:solidFill>
              <a:srgbClr val="F9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261</Words>
  <Application>Microsoft Office PowerPoint</Application>
  <PresentationFormat>Niestandardowy</PresentationFormat>
  <Paragraphs>90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Office Theme</vt:lpstr>
      <vt:lpstr>Prezentacja programu PowerPoint</vt:lpstr>
      <vt:lpstr>VISITORS 20 063 VISITORS</vt:lpstr>
      <vt:lpstr>VISITORS 20 063 VISITORS</vt:lpstr>
      <vt:lpstr>EXHIBITORS 1 450 exhibitors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Uniłowska</dc:creator>
  <cp:lastModifiedBy>Danuta Sulowska</cp:lastModifiedBy>
  <cp:revision>5</cp:revision>
  <dcterms:created xsi:type="dcterms:W3CDTF">2018-02-16T08:37:31Z</dcterms:created>
  <dcterms:modified xsi:type="dcterms:W3CDTF">2018-02-20T06:46:38Z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2018-02-16T00:00:00Z</vt:filetime>
  </property>
</Properties>
</file>