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4"/>
        <p:guide pos="28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20929-F407-4DED-A758-1F53486A3FE7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9058E-6708-4193-8C2D-17AACF110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6729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54AD5-1ED0-47AF-BF63-1867C263BD76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585BA-C68D-4914-8A2A-3170D84D91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3040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BB84-6E83-4667-B27B-FF2619CEAEE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659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DA970-0833-444D-98A7-DB0632E0E93C}" type="datetimeFigureOut">
              <a:rPr lang="zh-CN" altLang="en-US" smtClean="0"/>
              <a:t>2016/11/28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B9D1E-E09B-4075-B137-27C5BCAE58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25741"/>
            <a:ext cx="6701306" cy="764338"/>
          </a:xfrm>
          <a:prstGeom prst="rect">
            <a:avLst/>
          </a:prstGeom>
          <a:noFill/>
        </p:spPr>
        <p:txBody>
          <a:bodyPr wrap="square" lIns="86387" tIns="43193" rIns="86387" bIns="43193" rtlCol="0">
            <a:spAutoFit/>
          </a:bodyPr>
          <a:lstStyle/>
          <a:p>
            <a:r>
              <a:rPr lang="en-US" altLang="zh-CN" sz="2400" b="1" dirty="0" err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xxxx</a:t>
            </a:r>
            <a:endParaRPr lang="zh-CN" altLang="zh-CN" sz="24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xxxx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有限公司</a:t>
            </a:r>
            <a:endParaRPr lang="zh-CN" altLang="zh-CN" sz="19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107504" y="604810"/>
            <a:ext cx="8928992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0" y="1057826"/>
            <a:ext cx="2167884" cy="4665406"/>
          </a:xfrm>
          <a:prstGeom prst="rect">
            <a:avLst/>
          </a:prstGeom>
          <a:noFill/>
        </p:spPr>
        <p:txBody>
          <a:bodyPr wrap="square" lIns="86387" tIns="43193" rIns="86387" bIns="43193" rtlCol="0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en-US" sz="1500" dirty="0">
                <a:latin typeface="微软雅黑" pitchFamily="34" charset="-122"/>
                <a:ea typeface="微软雅黑" pitchFamily="34" charset="-122"/>
              </a:rPr>
              <a:t>主营业务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500" dirty="0">
                <a:latin typeface="微软雅黑" pitchFamily="34" charset="-122"/>
                <a:ea typeface="微软雅黑" pitchFamily="34" charset="-122"/>
              </a:rPr>
              <a:t>Core Business</a:t>
            </a:r>
          </a:p>
          <a:p>
            <a:pPr>
              <a:lnSpc>
                <a:spcPts val="2100"/>
              </a:lnSpc>
            </a:pPr>
            <a:endParaRPr lang="en-US" altLang="zh-CN" sz="15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合作</a:t>
            </a:r>
            <a:r>
              <a:rPr lang="zh-CN" altLang="en-US" sz="1500" dirty="0">
                <a:latin typeface="微软雅黑" pitchFamily="34" charset="-122"/>
                <a:ea typeface="微软雅黑" pitchFamily="34" charset="-122"/>
              </a:rPr>
              <a:t>意向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500" dirty="0">
                <a:latin typeface="微软雅黑" pitchFamily="34" charset="-122"/>
                <a:ea typeface="微软雅黑" pitchFamily="34" charset="-122"/>
              </a:rPr>
              <a:t>Corporate Interests</a:t>
            </a:r>
          </a:p>
          <a:p>
            <a:pPr>
              <a:lnSpc>
                <a:spcPts val="2100"/>
              </a:lnSpc>
            </a:pPr>
            <a:endParaRPr lang="en-US" altLang="zh-CN" sz="15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公司简介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Description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联系</a:t>
            </a:r>
            <a:r>
              <a:rPr lang="zh-CN" altLang="en-US" sz="1500" dirty="0">
                <a:latin typeface="微软雅黑" pitchFamily="34" charset="-122"/>
                <a:ea typeface="微软雅黑" pitchFamily="34" charset="-122"/>
              </a:rPr>
              <a:t>信息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500" dirty="0">
                <a:latin typeface="微软雅黑" pitchFamily="34" charset="-122"/>
                <a:ea typeface="微软雅黑" pitchFamily="34" charset="-122"/>
              </a:rPr>
              <a:t>Contact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3" y="1051984"/>
            <a:ext cx="7236295" cy="5204015"/>
          </a:xfrm>
          <a:prstGeom prst="rect">
            <a:avLst/>
          </a:prstGeom>
          <a:noFill/>
        </p:spPr>
        <p:txBody>
          <a:bodyPr wrap="square" lIns="86387" tIns="43193" rIns="86387" bIns="43193" rtlCol="0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en-US" sz="1500" dirty="0">
                <a:latin typeface="微软雅黑" pitchFamily="34" charset="-122"/>
                <a:ea typeface="微软雅黑" pitchFamily="34" charset="-122"/>
              </a:rPr>
              <a:t>谷物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种植，</a:t>
            </a:r>
            <a:r>
              <a:rPr lang="zh-CN" altLang="en-US" sz="1500" dirty="0">
                <a:latin typeface="微软雅黑" pitchFamily="34" charset="-122"/>
                <a:ea typeface="微软雅黑" pitchFamily="34" charset="-122"/>
              </a:rPr>
              <a:t>生产和出口谷物和高端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食品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Grain cultivation, produces </a:t>
            </a:r>
            <a:r>
              <a:rPr lang="en-US" altLang="zh-CN" sz="1500" dirty="0">
                <a:latin typeface="微软雅黑" pitchFamily="34" charset="-122"/>
                <a:ea typeface="微软雅黑" pitchFamily="34" charset="-122"/>
              </a:rPr>
              <a:t>and exports grains and high-end 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food.</a:t>
            </a:r>
          </a:p>
          <a:p>
            <a:pPr>
              <a:lnSpc>
                <a:spcPts val="2100"/>
              </a:lnSpc>
            </a:pP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寻找企业投资入股，用于收购土地、升级工厂和加大出口；寻找中国分销商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Seek equity partnership aiming to purchasing land, upgrading factories and expanding exports; seek Chinese distributors.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公司成立于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xxx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年，总资产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xxx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万</a:t>
            </a:r>
            <a:r>
              <a:rPr lang="zh-CN" altLang="en-US" sz="1500" dirty="0">
                <a:latin typeface="微软雅黑" pitchFamily="34" charset="-122"/>
                <a:ea typeface="微软雅黑" pitchFamily="34" charset="-122"/>
              </a:rPr>
              <a:t>元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，职工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xx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人，有超过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100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年的农场管理经验，</a:t>
            </a:r>
            <a:r>
              <a:rPr lang="zh-CN" altLang="en-US" sz="1500" dirty="0">
                <a:latin typeface="微软雅黑" pitchFamily="34" charset="-122"/>
                <a:ea typeface="微软雅黑" pitchFamily="34" charset="-122"/>
              </a:rPr>
              <a:t>产品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包括啤酒大麦、小麦面包、豌豆、大豆、油菜籽、扁豆等， 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年公司销售额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xxx</a:t>
            </a:r>
            <a:r>
              <a:rPr lang="zh-CN" altLang="en-US" sz="1500" dirty="0" smtClean="0">
                <a:latin typeface="微软雅黑" pitchFamily="34" charset="-122"/>
                <a:ea typeface="微软雅黑" pitchFamily="34" charset="-122"/>
              </a:rPr>
              <a:t>万元。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The company was founded </a:t>
            </a:r>
            <a:r>
              <a:rPr lang="en-US" altLang="zh-CN" sz="1500" dirty="0">
                <a:latin typeface="微软雅黑" pitchFamily="34" charset="-122"/>
                <a:ea typeface="微软雅黑" pitchFamily="34" charset="-122"/>
              </a:rPr>
              <a:t>in 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xxx with xx employees. Its total assets amounts to </a:t>
            </a:r>
            <a:r>
              <a:rPr lang="en-US" altLang="zh-CN" sz="1500" dirty="0" err="1" smtClean="0">
                <a:latin typeface="微软雅黑" pitchFamily="34" charset="-122"/>
                <a:ea typeface="微软雅黑" pitchFamily="34" charset="-122"/>
              </a:rPr>
              <a:t>RMBxx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 million. It has more than 100 years of farm management experience. It’s products including barley, wheat bread, peas, soybeans, canola, lentils, etc.. Its sales revenue in 2015 is </a:t>
            </a:r>
            <a:r>
              <a:rPr lang="en-US" altLang="zh-CN" sz="1500" dirty="0" err="1" smtClean="0">
                <a:latin typeface="微软雅黑" pitchFamily="34" charset="-122"/>
                <a:ea typeface="微软雅黑" pitchFamily="34" charset="-122"/>
              </a:rPr>
              <a:t>RMBxx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 million.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en-US" altLang="zh-CN" sz="15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xxx</a:t>
            </a:r>
            <a:r>
              <a:rPr lang="en-US" altLang="zh-CN" sz="1500" dirty="0">
                <a:latin typeface="微软雅黑" pitchFamily="34" charset="-122"/>
                <a:ea typeface="微软雅黑" pitchFamily="34" charset="-122"/>
              </a:rPr>
              <a:t>	 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+1233456</a:t>
            </a:r>
            <a:r>
              <a:rPr lang="en-US" altLang="zh-CN" sz="1500" dirty="0">
                <a:latin typeface="微软雅黑" pitchFamily="34" charset="-122"/>
                <a:ea typeface="微软雅黑" pitchFamily="34" charset="-122"/>
              </a:rPr>
              <a:t>	 </a:t>
            </a: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          xxx@gmail.com </a:t>
            </a:r>
          </a:p>
          <a:p>
            <a:pPr>
              <a:lnSpc>
                <a:spcPts val="2100"/>
              </a:lnSpc>
            </a:pPr>
            <a:r>
              <a:rPr lang="en-US" altLang="zh-CN" sz="1500" dirty="0" smtClean="0">
                <a:latin typeface="微软雅黑" pitchFamily="34" charset="-122"/>
                <a:ea typeface="微软雅黑" pitchFamily="34" charset="-122"/>
              </a:rPr>
              <a:t>  </a:t>
            </a:r>
          </a:p>
          <a:p>
            <a:pPr>
              <a:lnSpc>
                <a:spcPts val="2100"/>
              </a:lnSpc>
            </a:pP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100"/>
              </a:lnSpc>
            </a:pPr>
            <a:endParaRPr lang="zh-CN" altLang="en-US" sz="15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510" y="5476617"/>
            <a:ext cx="2055617" cy="1381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2" y="5476617"/>
            <a:ext cx="1872209" cy="1381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76618"/>
            <a:ext cx="1584176" cy="1381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05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183</Words>
  <Application>Microsoft Office PowerPoint</Application>
  <PresentationFormat>全屏显示(4:3)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微软雅黑</vt:lpstr>
      <vt:lpstr>Arial</vt:lpstr>
      <vt:lpstr>Calibri</vt:lpstr>
      <vt:lpstr>Office 主题​​</vt:lpstr>
      <vt:lpstr>PowerPoint 演示文稿</vt:lpstr>
    </vt:vector>
  </TitlesOfParts>
  <Company>BOC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行政/中小企业部/总行/BOC</dc:creator>
  <cp:lastModifiedBy>张璇</cp:lastModifiedBy>
  <cp:revision>26</cp:revision>
  <cp:lastPrinted>2016-09-06T08:42:41Z</cp:lastPrinted>
  <dcterms:created xsi:type="dcterms:W3CDTF">2015-10-19T06:02:00Z</dcterms:created>
  <dcterms:modified xsi:type="dcterms:W3CDTF">2016-11-28T10:45:24Z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